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A062-5AEB-460D-9C2C-E45D205DA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68428-4834-4AA4-8517-8871AD88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7DB1E-E94E-41F6-A197-D0A00D1A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72ED2-499F-4CAC-923B-662EF928F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1628F-FDCA-4F4B-B99C-D2C666A9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A6CCA-9DA3-4FB1-A860-09BF4EDB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2C4F5-C469-4BCC-8AFB-3271D8351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C53B6-28AB-466A-BC01-2A36AE9A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47B58-EBBC-4549-B783-7D42D140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0E06-279B-49E8-AC6A-6391DA344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853D0-1493-42FC-B03D-12C99C0A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2423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垃圾分类与生态保护案例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垃圾分类与生态保护关联性分析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按照垃圾的成分、属性、利用价值、对环境影响及现有处理方式，分离成同类或异类，并投放到指定容器的行为。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减少垃圾处理量、降低处理成本、减少土地占用、提高资源利用率、缓解环境压力。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日本、德国等国家垃圾分类已实施多年，分类精细、回收利用率高，有完善的法律法规和成熟的经验。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国家层面出台《生活垃圾分类制度实施方案》等政策法规，各地也相继出台地方性法规，为垃圾分类提供法制保障。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政府主导、社会参与、市场化运作等多方力量共同推动垃圾分类工作。同时，宣传教育、示范引领等也是重要推动力量。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推动力量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政策法规及推动力量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净化空气和水源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植被通过吸收二氧化碳、释放氧气以及过滤空气中的有害物质来净化空气，同时土壤和植被也有助于净化和保护水源。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土壤保持与改良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植被根系固定土壤，减少水土流失，枯枝落叶等有机物质回归土壤，提高土壤肥力。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维持生物多样性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自然生态系统为各种生物提供栖息地，维持生物多样性和生态平衡。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自然生态系统服务功能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垃圾中的有害物质渗入土壤和地下水，造成土壤和水源污染。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污染土壤和水源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破坏生态平衡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垃圾堆积占用土地，破坏植被，影响野生动植物生存，进而破坏生态平衡。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垃圾堆积易滋生蚊蝇等病媒生物，传播疾病，危害人类健康。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垃圾对生态环境影响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生态保护是可持续发展的基础，只有保护好生态环境，才能实现经济、社会和环境的协调发展。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良好的生态环境是人类生存和发展的基础，也是提高生活质量的重要因素。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全球生态环境是一个整体，各国共同维护生态安全，才能实现全人类的可持续发展。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维护全球生态安全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生态保护与可持续发展关系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德国垃圾分类系统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德国通过建立完善的垃圾分类收集、运输和处理体系，实现了垃圾减量化和资源化。其成功之处在于细致的分类标准、有效的监管机制和广泛的公众参与。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日本垃圾分类实践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日本在垃圾分类方面有着丰富的经验，通过源头分类、定时定点投放和严格的法规约束，实现了垃圾减量、资源回收和环境改善。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中国部分城市成功案例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中国一些城市如上海、深圳等，在垃圾分类方面取得了显著成效。通过政府引导、法规约束、技术创新和公众参与，推动了垃圾分类的普及和深入。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技术创新在垃圾分类中应用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利用图像识别、深度学习等技术，实现对垃圾种类的自动识别和分类，提高分类效率和准确性。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在垃圾桶或垃圾处理设备中安装传感器，实时监测垃圾重量、体积和成分等信息，为垃圾分类和处理提供数据支持。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大数据和云计算技术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运用大数据和云计算技术对垃圾分类数据进行挖掘和分析，为政府决策、企业运营和公众教育提供科学依据。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https://d.book118.com/606124234203010040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2024-09-07T07:05:53.772</cp:lastPrinted>
  <dcterms:created xsi:type="dcterms:W3CDTF">2024-09-06T23:05:53Z</dcterms:created>
  <dcterms:modified xsi:type="dcterms:W3CDTF">2024-09-06T23:05:55Z</dcterms:modified>
</cp:coreProperties>
</file>