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5BAD1-DCED-4269-AF3C-D9BFEC1EC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58173-9085-4DA0-8332-F82F37D90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26B41-FCCC-4D9E-A30B-7434651A0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0AFFCA-B97B-4054-B7AF-28C28F85F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47B369-487B-4E40-811E-34F53F12F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578FA6-6C93-4212-A0E2-42CB9824A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0BAD0A-5640-42E6-8591-7A9CE2507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C48E44-FD92-4A1B-855D-79F5A2BBC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36AAF2-7DB7-4D23-B472-37F50549B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8B680-6DF2-459D-8BC8-3FDC90F75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EF6C3-3C99-42ED-80C5-F18A81E39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12503002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化学制品行业2024年制度改革研究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2024年制度改革背景与意义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制度改革内容及实施路径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制度改革对行业影响分析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面临挑战及应对策略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行业定义与分类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化学制品行业涵盖广泛，包括基础化学品、精细化学品、高分子材料等多个领域，是国民经济的重要组成部分。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化学制品行业产业链包括原材料供应、生产制造、产品销售等环节，其中生产制造环节涉及众多工艺流程和技术要求。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发展历程与现状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我国化学制品行业经历了多年的快速发展，目前已成为全球最大的化学品生产国之一，但仍存在产业结构不合理、创新能力不足等问题。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化学制品行业概况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根据统计数据，2022年我国化学制品行业市场规模达到数万亿元人民币，其中基础化学品市场规模最大，精细化学品和高分子材料市场增长迅速。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随着国民经济持续发展和人民生活水平提高，化学制品行业市场需求不断增长，预计未来几年行业将保持平稳增长态势。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我国化学制品行业竞争激烈，市场集中度逐渐提高，大型企业通过兼并重组等方式扩大市场份额，中小企业在细分领域寻求突破。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中国石化、中国石油、巴斯夫、陶氏化学等跨国公司和大型国有企业是行业的主导者，同时也有众多民营企业和中小企业参与其中。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862" b="118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近年来，国家出台了一系列政策法规，加强了对化学制品行业的监管和环保要求，推动行业向绿色、低碳、循环方向发展。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政策法规的实施对化学制品行业产生了深远影响，一方面提高了行业的环保标准和准入门槛，另一方面也促进了企业技术创新和转型升级。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政策法规环境及影响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政策法规环境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2024年制度改革背景与意义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750" r="5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国内经济增长放缓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随着中国经济进入新常态，增长速度放缓，对化学制品行业提出更高要求。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全球经济复苏乏力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受新冠疫情等因素影响，全球经济复苏步伐放缓，化学制品行业面临出口压力。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贸易保护主义抬头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部分国家采取贸易保护主义政策，对化学制品行业出口造成一定冲击。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国内外经济形势变化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随着环保要求的提高和资源的日益紧缺，传统化学制品行业亟需进行转型升级。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传统产业转型升级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新兴产业快速发展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产业结构调整加速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718" r="1071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新能源、新材料等新兴产业快速发展，为化学制品行业提供了新的发展机遇。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政府加大对产业结构调整的支持力度，推动化学制品行业向高端化、绿色化方向发展。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产业结构调整与优化升级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绿色化学技术不断发展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绿色化学技术不断取得突破，为化学制品行业的绿色发展提供了有力支持。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消费者环保意识增强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消费者越来越注重产品的环保性能，对化学制品行业提出更高的环保要求。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环保法规日益严格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随着环保意识的提高，各国政府纷纷出台严格的环保法规，对化学制品行业提出更高的环保要求。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" r="1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环保要求提高及绿色发展趋势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推动产业结构调整与优化升级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制度改革可以推动化学制品行业进行产业结构调整和优化升级，实现可持续发展。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促进绿色发展趋势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制度改革可以促进化学制品行业向绿色发展方向转型，提高行业的环保水平和社会形象。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适应国内外经济形势变化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通过制度改革，可以使化学制品行业更好地适应国内外经济形势的变化，提高行业竞争力。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制度改革对行业发展的重要性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制度改革内容及实施路径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明确化学制品企业的产权归属，建立现代企业制度，实现产权的多元化和市场化。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产权明晰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通过引入战略投资者、员工持股等方式，优化企业股权结构，提高企业治理水平。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建立与产权制度相适应的激励机制，激发企业经营者和员工的积极性和创造性。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产权制度改革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制定严格的市场准入标准，确保新进入市场的化学制品企业具备相应的技术、资金和管理能力。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市场准入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208" r="112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完善企业退出机制，对不符合产业政策、环保要求或经营不善的企业实行强制退出。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退出机制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鼓励优势企业通过兼并重组等方式整合资源，提高产业集中度，优化产业结构。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兼并重组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市场准入与退出机制改革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市场化定价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推进化学制品价格市场化改革，发挥市场在资源配置中的决定性作用。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价格监管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建立有效的价格监管机制，防止价格操纵和恶性竞争，维护市场秩序。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价格风险管理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引导企业加强价格风险管理，合理运用期货等金融工具规避价格波动风险。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价格形成机制改革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https://d.book118.com/606125030024010035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2024-09-04T18:29:24.612</cp:lastPrinted>
  <dcterms:created xsi:type="dcterms:W3CDTF">2024-09-04T10:29:24Z</dcterms:created>
  <dcterms:modified xsi:type="dcterms:W3CDTF">2024-09-04T10:29:26Z</dcterms:modified>
</cp:coreProperties>
</file>