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63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99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A0ED1-373F-4741-9F9B-8072960B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C590B-A4F3-49CD-9ACC-C3541529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F9CC5-31FE-4966-8DED-0D7EBD7F3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BA2AE-013D-4E82-9F47-2CFDA7BC3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0D1214-AF37-429A-BF66-D720DCEE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C6099-28E8-4F22-8010-A7324AE9A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31577-2F24-4B44-90E4-2199C521F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83895-EE89-4E91-A366-33C00D458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ED891-9131-4813-BE4F-E6D37609A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03ECD-EC3E-4614-B10B-BDD1BFF34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9A750-505F-4DA4-B4C6-8BDA5460E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53" r:id="rId2"/>
    <p:sldLayoutId id="2147485754" r:id="rId3"/>
    <p:sldLayoutId id="2147485755" r:id="rId4"/>
    <p:sldLayoutId id="2147485756" r:id="rId5"/>
    <p:sldLayoutId id="2147485757" r:id="rId6"/>
    <p:sldLayoutId id="2147485758" r:id="rId7"/>
    <p:sldLayoutId id="2147485759" r:id="rId8"/>
    <p:sldLayoutId id="2147485760" r:id="rId9"/>
    <p:sldLayoutId id="2147485761" r:id="rId10"/>
    <p:sldLayoutId id="2147485762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3104503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敏捷供应链：应对市场变化的快速响应机制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汇报人：李老师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敏捷供应链的定义和重要性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敏捷供应链的构建和管理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敏捷供应链的核心要素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如何提升敏捷供应链的竞争力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敏捷供应链的应用案例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敏捷供应链的定义和重要性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https://d.book118.com/606131045033010035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汉仪粗圆简</vt:lpstr>
      <vt:lpstr>汉仪正圆-75W</vt:lpstr>
      <vt:lpstr>汉仪正圆-45W</vt:lpstr>
      <vt:lpstr>Office Theme</vt:lpstr>
      <vt:lpstr>敏捷供应链：应对市场变化的快速响应机制</vt:lpstr>
      <vt:lpstr>目录</vt:lpstr>
      <vt:lpstr>添加章节标题</vt:lpstr>
      <vt:lpstr>敏捷供应链的定义和重要性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2024-09-04T20:40:46.319</cp:lastPrinted>
  <dcterms:created xsi:type="dcterms:W3CDTF">2024-09-04T12:40:46Z</dcterms:created>
  <dcterms:modified xsi:type="dcterms:W3CDTF">2024-09-04T12:40:48Z</dcterms:modified>
</cp:coreProperties>
</file>