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FA189-2DFC-4AA5-85C7-C18F123D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29466-93E5-4D32-AD19-9A66C611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FCE49-BFD9-43B2-9B81-AFBE0A23E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4C391-FA59-4523-B4CF-B9095941A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12D7E-011E-4D28-9561-786E665A2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7F74C-CFE2-42D9-93B9-595857930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B16095-D7E9-4D16-A863-9B308B16F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0AA3E-31D3-421E-8F1B-1E16CE3B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B22F0-86AF-48D8-B713-AD52CC7FC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81236-59A4-454A-8337-10E221843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926E4-BB64-417C-9E17-21B4E29D9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311040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《戒烟限酒与健康》ppt课件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如何戒烟限酒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85" r="250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介绍吸烟和饮酒对健康的危害，以及戒烟限酒的重要性。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阐明通过戒烟限酒，人们可以改善自身健康状况，提高生活质量。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6" b="12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烟草中含有尼古丁等有害物质，长期吸烟可导致多种疾病，如肺癌、心血管疾病等。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过量饮酒可导致肝脏疾病、癌症、神经系统损伤等，长期大量饮酒会对人体造成严重危害。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吸烟与饮酒的危害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饮酒的危害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吸烟对健康的危害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889" r="198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622" r="126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吸烟是肺癌的主要危险因素，长期吸烟会增加患肺癌的风险。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吸烟会损伤血管内皮，增加动脉粥样硬化的风险，进而导致心血管疾病。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吸烟会刺激呼吸道，引发慢性阻塞性肺病、支气管炎等疾病。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吸烟会刺激消化道，引发胃溃疡、胃炎等疾病。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2" r="1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吸烟者呼出的烟雾中含有大量有害物质，对周围人的健康造成危害。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吸烟者衣物、家具等物品上残留的有害物质，对家人和接触这些物品的人造成危害。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三手烟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吸烟对周围人的危害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戒烟可以显著降低患肺癌、心血管疾病、呼吸系统疾病等疾病的风险。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降低患病风险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戒烟可以改善呼吸、减少咳嗽和痰液，提高心肺功能，改善整体健康状况。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戒烟可以增强个人的自信和决心，培养更好的自我控制能力。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增强自信和决心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戒烟可以树立一个积极向上的榜样，影响家人和朋友，促使他们也戒烟或减少吸烟量。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戒烟的好处与必要性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饮酒的危害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https://d.book118.com/606131104013010040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2024-09-06T06:20:39.453</cp:lastPrinted>
  <dcterms:created xsi:type="dcterms:W3CDTF">2024-09-05T22:20:39Z</dcterms:created>
  <dcterms:modified xsi:type="dcterms:W3CDTF">2024-09-05T22:20:41Z</dcterms:modified>
</cp:coreProperties>
</file>