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2B7856-E693-4187-8B99-B196AC1F3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CBD62-340B-4947-A24E-85ECF36BA2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7C4219-10E1-4406-A9FF-948D0DC96A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19B565-6470-4566-A70D-AC67FC5D3B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9B4451-0076-41F7-8B5B-356B21FFDF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AEF318-45E9-4861-A719-8242E0A39C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75CDFB-3435-4656-AC19-6D59B178E7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26FB59-A027-40D7-B120-D5E5E36BED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D42A77-A937-4ED8-8AEF-7193ABFF50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48008-0ACC-42F7-BD36-5F681B757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685526-58A5-4F8D-86FA-1F28BACE3D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131133211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Microsoft Yahei"/>
                <a:ea typeface="Microsoft Yahei"/>
                <a:cs typeface="Microsoft Yahei"/>
              </a:rPr>
              <a:t>商业银行概论课件</a:t>
            </a:r>
          </a:p>
        </p:txBody>
      </p:sp>
      <p:sp>
        <p:nvSpPr>
          <p:cNvPr id="7" name="AutoShape 7"/>
          <p:cNvSpPr/>
          <p:nvPr/>
        </p:nvSpPr>
        <p:spPr>
          <a:xfrm>
            <a:off x="1049867" y="4442659"/>
            <a:ext cx="203200" cy="61280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商业银行概述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商业银行的资产业务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商业银行的负债业务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商业银行的中间业务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商业银行的风险管理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商业银行的监管与合规</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商业银行概述</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787" r="2678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商业银行是以经营工商业存、放款为主要业务，并以获取利润为目的的货币经营企业。</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商业银行定义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商业银行是金融企业，具有一般企业的基本特征，同时又因其经营对象是货币，而与普通企业存在较大差异。</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商业银行性质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商业银行的定义和性质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318" b="73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商业银行起源于欧洲的货币兑换商和金匠，随着贸易和经济的发展，逐渐发展成为专门的金融机构。</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商业银行的发展经历了早期的合作银行、地方银行、国家银行等阶段，最终形成了现代的商业银行体系。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商业银行的起源和发展</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起源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组织结构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商业银行的组织结构通常包括股东大会、董事会、监事会和高级管理层等，各层级各司其职，共同维护银行正常运营。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业务范围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商业银行的业务范围广泛，主要包括吸收公众存款、发放贷款、办理票据贴现、外汇交易等，同时还提供多种金融服务，如理财、信托、保险等。</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商业银行的组织结构和业务范围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商业银行的资产业务</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646" r="1764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61" r="1886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贷款业务</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满足企业短期资金需求，如流动资金贷款、票据贴现等。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满足企业长期资金需求，如项目贷款、房地产贷款等。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满足个人消费和投资需求，如住房按揭贷款、汽车贷款等。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评估借款人的信用风险、市场风险和操作风险，确保资产质量。</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短期贷款</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中长期贷款</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个人贷款</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贷款风险管理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债券投资</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股权投资</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金融衍生品投资</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投资组合管理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投资业务</a:t>
              </a:r>
            </a:p>
          </p:txBody>
        </p:sp>
      </p:grpSp>
      <p:pic>
        <p:nvPicPr>
          <p:cNvPr id="28" name="Picture 28"/>
          <p:cNvPicPr>
            <a:picLocks noChangeAspect="1"/>
          </p:cNvPicPr>
          <p:nvPr/>
        </p:nvPicPr>
        <p:blipFill>
          <a:blip r:embed="rId2"/>
          <a:srcRect l="16422" r="1642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740" r="974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0659" r="1065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购买政府或企业发行的债券，以获取固定收益。</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投资于股票市场或企业股权，以获取资本增值。</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投资于期货、期权等金融衍生品，以对冲风险或获取收益。</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根据市场环境和客户需求，构建多元化的投资组合。</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租赁业务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提供设备租赁服务，满足客户需求。</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8" name="Picture 8"/>
          <p:cNvPicPr>
            <a:picLocks noChangeAspect="1"/>
          </p:cNvPicPr>
          <p:nvPr/>
        </p:nvPicPr>
        <p:blipFill>
          <a:blip r:embed="rId2">
            <a:alphaModFix/>
          </a:blip>
          <a:srcRect l="14941" r="1494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信托业务</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受托管理客户的资金或财产，提供财富管理服务。</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资产证券化</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将缺乏流动性但能够产生可预见的稳定现金流的资产，通过一定的结构安排，对资产中风险与收益要素进行分离与重组，进而转换成为在金融市场上可以出售和流通的证券的过程。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其他资产业务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商业银行的负债业务</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562" r="1556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客户可以随时存取，商业银行提供较低的利率。</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活期存款</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客户在一定期限内不能随意取出，商业银行提供相对较高的利率。</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定期存款</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个人或家庭将闲置资金存入商业银行，为银行提供稳定的资金来源。</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储蓄存款</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企业将暂时闲置的资金存入商业银行，用于日常支付和短期投资。</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企业存款</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存款业务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792" r="157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主要用于补充短期流动性不足，如隔夜借款。</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短期借款</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用于补充中长期资金需求，如长期债券。</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中长期借款</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金融机构之间的短期资金借贷。</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同业拆借</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商业银行出售有价证券并约定在未来的某个时间以约定的价格买回这些证券。</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回购协议</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借款业务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商业银行通过发行债券来筹集资金，用于扩大贷款规模和其他投资。</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发行债券</a:t>
            </a:r>
          </a:p>
        </p:txBody>
      </p:sp>
      <p:sp>
        <p:nvSpPr>
          <p:cNvPr id="7" name="AutoShape 7"/>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保理业务</a:t>
            </a:r>
          </a:p>
        </p:txBody>
      </p:sp>
      <p:sp>
        <p:nvSpPr>
          <p:cNvPr id="10" name="AutoShape 10"/>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贷款承诺</a:t>
            </a:r>
          </a:p>
        </p:txBody>
      </p:sp>
      <p:sp>
        <p:nvSpPr>
          <p:cNvPr id="13" name="AutoShape 13"/>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备用信用证</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商业银行为企业提供应收账款管理和融资服务。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商业银行向客户承诺在未来某个时间提供贷款，收取一定的承诺费。</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一种由商业银行出具的保证文件，用于担保客户履行某种义务或承担某种责任。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其他负债业务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https://d.book118.com/606131133211010030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2024-08-28T23:46:22.307</cp:lastPrinted>
  <dcterms:created xsi:type="dcterms:W3CDTF">2024-08-28T15:46:22Z</dcterms:created>
  <dcterms:modified xsi:type="dcterms:W3CDTF">2024-08-28T15:46:24Z</dcterms:modified>
</cp:coreProperties>
</file>