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58755B-EC6A-45BC-A409-E9D8DFD72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12BCDB-A158-492B-8852-7C91949D8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DFDC49-938E-4F09-8761-F9E682C4E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58EF3F-669E-4FE3-915C-DE8FCB2A6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CAC8AF-03AA-42F8-82D3-F4C6501A3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BAD300-141B-439D-8F78-F12BD89AD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B73755-436A-4607-8EED-5C798440F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8CD55B-35D9-44F0-8EA0-5DE0ABDED8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7F7FB3-FE24-42DF-A4DE-B63DE2D4E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A293BF-250E-4316-B72D-612499B52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A074B9-8807-4D77-B042-7AE11C911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8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6132042241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校总务处主任述职报告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200">
              <a:solidFill>
                <a:srgbClr val="131516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岗位职责与履职情况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校园设施建设与管理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教育教学资源保障与服务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师生生活服务保障与改进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团队建设与党风廉政建设情况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自XXXX年XX月起担任校总务处主任一职，至今已有X年。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任职时间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工作经历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学校规模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777" r="2177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在任职期间，负责校总务处的全面管理工作，包括人事、财务、采购、维修等方面。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学校为一所大型综合性高校，拥有多个校区和大量师生员工。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述职背景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向上级领导、学校董事会和全校师生员工汇报校总务处过去一年的工作情况。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汇报工作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通过述职，发现工作中存在的问题和不足，提出改进措施，提高校总务处的管理水平和服务质量。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改进工作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增进上级领导、学校董事会和全校师生员工对校总务处工作的了解和支持，加强相互之间的沟通和协作。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加强沟通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述职目的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对校总务处过去一年的工作进行全面总结，包括工作成果、亮点和不足之处。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针对工作中存在的问题和不足，提出具体的改进方案和措施。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改进方案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根据学校发展战略和实际需求，提出校总务处未来的发展规划和目标。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未来规划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述职范围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岗位职责与履职情况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管理学校资产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校园设施维护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后勤保障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岗位职责概述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负责学校资产登记、管理、调配和报废等工作，确保资产安全、完整。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定期检查和维护校园设施，包括教学设备、体育设施、绿化景观等，确保设施功能完好。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负责学校食堂、宿舍、保洁等后勤保障工作，提高师生满意度。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完善学校安全管理制度，开展安全教育培训，确保校园安全无事故。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187" r="1618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0979" r="1097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履职情况分析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严格按照资产管理规定进行资产登记、调配和报废，确保资产不流失。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定期对校园设施进行检查和维护，及时维修损坏设施，保障正常教学秩序。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加强食堂、宿舍管理，提高餐饮服务质量和宿舍舒适度，满足师生需求。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建立完善的安全管理制度，定期开展安全检查和隐患排查，确保校园安全稳定。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资产管理规范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设施维护及时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后勤保障有力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安全管理到位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3" r="1667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组织专人对学校资产进行全面盘点，确保资产数据准确无误。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完成学校资产盘点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实施校园绿化工程，增加绿化面积，提升校园环境品质。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改善校园环境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引进专业餐饮管理团队，提高餐饮服务质量和食品安全水平。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加强食堂管理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推广节能环保理念，实施节能改造项目，降低校园能耗。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开展节能环保工作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重点工作回顾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校园设施建设与管理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完成了两栋新教学楼和一座综合实验室的建设，提高了教学和科研条件。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教学楼与实验室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新建了三栋学生宿舍楼，改善了住宿环境，缓解了住宿压力。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学生宿舍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建设了一座多功能体育馆和一个标准田径运动场，丰富了学生课余生活。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体育设施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完成了校园绿化和景观提升工程，提升了校园环境品质。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绿化与景观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校园设施建设进展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281" b="328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405" b="440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校园设施维护情况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设备维修与更新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定期对教学设备、实验仪器和体育设施进行检查、维修和更新，确保其正常运行。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基础设施维护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加强了对供水、供电、供暖等基础设施的维护和管理，保障了校园正常运行。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环境卫生保洁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定期开展校园环境卫生保洁工作，保持校园整洁美观。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292" r="19292"/>
          <a:stretch>
            <a:fillRect/>
          </a:stretch>
        </p:blipFill>
        <p:spPr>
          <a:xfrm>
            <a:off x="-276407" y="1784333"/>
            <a:ext cx="3774095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完善了消防设施和安全出口，定期进行消防演练和培训，提高了师生消防安全意识。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消防安全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治安防范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食品安全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交通安全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加强了校园巡逻和门禁管理，安装了监控设备，维护了校园治安秩序。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规范了食堂和超市管理，加强了对食品安全的监督和检查，保障了师生饮食安全。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划设了校园交通标志标线，加强了对校园交通的管理和引导，确保了师生出行安全。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校园安全管理措施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教育教学资源保障与服务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https://d.book118.com/606132042241010033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2024-09-02T20:06:11.535</cp:lastPrinted>
  <dcterms:created xsi:type="dcterms:W3CDTF">2024-09-02T12:06:11Z</dcterms:created>
  <dcterms:modified xsi:type="dcterms:W3CDTF">2024-09-02T12:06:13Z</dcterms:modified>
</cp:coreProperties>
</file>