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3D740F-88D6-4C13-813F-7923D475C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04B6D2-1E9E-4D24-937A-743D90C417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959E02-F3ED-488A-96DC-AEB7BA44DA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B27A11-B0E6-4EE5-A2ED-2D42C7290D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59FE9C-6A7D-4D2E-8193-3CD65A5322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29D723-19E2-4097-84D1-51E710A8A0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C782C1-77A8-4361-B330-A430E63CF0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762755-8144-48D5-A5C0-96EE73AB03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D8B7D8-6BA4-4163-8BB8-B8B1B5AEF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03D313-9FAB-4F97-B042-C22D7D51A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2E7CCF-21EF-4FDA-91E1-6CDCF380DC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613213214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肝移植后神经系统并发症和术中脑功能课件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肝移植后神经系统并发症概述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肝移植术中脑功能监测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肝移植后神经系统并发症的预防与治疗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肝移植术中的脑保护措施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肝移植后神经系统并发症的案例分析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肝移植后神经系统并发症概述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1499" r="314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肝移植后神经系统并发症是指与手术相关的一系列神经系统异常表现，包括脑功能受损、癫痫发作、认知障碍等。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根据发病机制和临床表现，肝移植后神经系统并发症可分为中枢神经系统并发症和外周神经系统并发症。</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主要与手术过程中脑部缺血、缺氧以及麻醉药物的神经毒性有关。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与手术创伤、免疫排斥反应以及药物副作用有关。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发病机制</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外周神经系统并发症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中枢神经系统并发症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中枢神经系统并发症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包括意识障碍、认知障碍、癫痫发作等。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外周神经系统并发症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表现为肢体麻木、疼痛、肌肉无力等症状。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肝移植术中脑功能监测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指导手术操作</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脑功能监测可以提供手术操作的实时反馈，帮助医生调整手术方案，确保手术安全和患者的生命安全。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提高手术成功率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通过脑功能监测，医生可以更好地评估手术效果，及时调整治疗方案，提高手术成功率。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及时发现和处理脑功能异常</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通过脑功能监测，医生可以实时了解患者的脑功能状况，及时发现和处理脑功能异常，降低神经系统并发症的发生率。</a:t>
            </a:r>
          </a:p>
        </p:txBody>
      </p:sp>
      <p:pic>
        <p:nvPicPr>
          <p:cNvPr id="10" name="Picture 10"/>
          <p:cNvPicPr>
            <a:picLocks noChangeAspect="1"/>
          </p:cNvPicPr>
          <p:nvPr/>
        </p:nvPicPr>
        <p:blipFill>
          <a:blip r:embed="rId2"/>
          <a:srcRect l="16708" r="16708"/>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脑功能监测的重要性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通过记录脑电图、诱发电位等神经电生理信号，监测脑功能状态。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神经电生理监测</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通过监测颅内压、血压、血氧饱和度等血流动力学参数，评估脑功能状况。</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血流动力学监测</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通过监测神经递质、氨基酸等神经生化物质的浓度，评估脑功能状态。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神经生化监测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脑功能监测的方法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遵循无创、无害的原则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在监测过程中，应遵循无创、无害的原则，尽量减少对患者的损伤和干扰。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确保监测设备的准确性和可靠性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在使用脑功能监测设备时，应确保设备的准确性和可靠性，避免误判和漏诊。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密切观察患者的生命体征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在监测过程中，应密切观察患者的生命体征，如意识、瞳孔、呼吸等，以及时发现异常情况。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脑功能监测的注意事项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https://d.book118.com/606132132142010101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2024-09-26T03:53:32.617</cp:lastPrinted>
  <dcterms:created xsi:type="dcterms:W3CDTF">2024-09-25T19:53:32Z</dcterms:created>
  <dcterms:modified xsi:type="dcterms:W3CDTF">2024-09-25T19:53:34Z</dcterms:modified>
</cp:coreProperties>
</file>