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737DC-0059-437F-A50C-82DABF969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D2B15-A963-4185-9647-E5D064C19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C3912-B10F-40D3-9169-7D2105C1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ED82C-4FD7-436F-8ADE-B4ACC6DC4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45CA5-84AF-4940-9EC9-63018886C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4B69F1-E006-40BB-9502-630B5495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0FF2B-6C32-4F24-9757-AE902C089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4249E-94FE-4063-89D7-FFD789A0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F54AA-4FE5-4626-A08A-41E6228B2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82F51-0678-44EE-A271-A6520B409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5ADA7-0575-487E-A9D8-05C2BD2E1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33004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手卫生与标准预防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手卫生的操作方法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标准预防的概念和措施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手卫生与标准预防的推广和实施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手卫生与标准预防的挑战和未来发展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减少医院内感染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手卫生是预防医院内感染的重要措施之一，通过洗手、手消毒等手段可以显著降低感染风险。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防止病原体传播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手卫生能够阻断病原体在手上的传播，从而降低疾病在患者、医务人员和探访者之间的传播。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手卫生有助于减少医疗操作中的交叉感染，提高医疗质量和安全性。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手卫生对预防感染的作用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手卫生能够降低手术后感染、导管相关感染等并发症的发生率，提高患者的康复速度。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医务人员的手卫生能够减少病原体对患者的侵害，提高治疗效果，缩短患者的住院时间。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手卫生对医疗质量的影响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66" r="332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3" r="284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手卫生是个人健康的基本保障，能够降低感染疾病的风险，保护自己和家人的健康。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个人健康保障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手卫生有助于减少疾病的传播，降低疫情的爆发风险，对维护公共卫生具有重要意义。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公共卫生促进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手卫生对个人和公共卫生的意义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手卫生的操作方法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用流动水将双手充分湿润。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涂抹洗手液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042" r="2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搓洗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取适量洗手液均匀涂抹在双手。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双手掌心相对，手指并拢相互揉搓。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将双手手指交叉，揉搓指缝。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清洗指缝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将双手手腕交替转动清洗。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清洗手腕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用流动水彻底冲洗双手。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用干净的毛巾或纸巾擦干双手，或使用烘干机烘干。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1470" b="11470"/>
          <a:stretch>
            <a:fillRect/>
          </a:stretch>
        </p:blipFill>
        <p:spPr>
          <a:xfrm>
            <a:off x="706988" y="1587639"/>
            <a:ext cx="3579894" cy="3867315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选择无刺激、无香料、无酒精的洗手液，避免过度干燥或刺激皮肤。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选择质地柔软、无香料的纸巾，避免使用含酒精或其他刺激性成分的消毒纸巾。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擦手纸巾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使用热风烘干机，避免使用毛巾或布类擦拭，以免交叉污染。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手卫生用品的选择和使用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肥皂容易干燥皮肤，导致皮肤瘙痒和敏感，建议使用洗手液。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避免使用肥皂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过度揉搓会导致皮肤受损，影响手部健康。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不要过度揉搓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指甲缝是细菌滋生的地方，要仔细清洗。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不要忽略指甲缝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过热的水会导致皮肤干燥和瘙痒，建议使用温水洗手。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避免使用热水洗手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手卫生的注意事项和常见误区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标准预防的概念和措施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https://d.book118.com/606133004121010045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2024-09-14T06:09:53.091</cp:lastPrinted>
  <dcterms:created xsi:type="dcterms:W3CDTF">2024-09-13T22:09:53Z</dcterms:created>
  <dcterms:modified xsi:type="dcterms:W3CDTF">2024-09-13T22:09:55Z</dcterms:modified>
</cp:coreProperties>
</file>