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3D4232-DD50-4EB2-A6F5-53F27CBE22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B4ADFE-05B4-4E7C-B2B1-38AAA2853A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097B3C-C008-4F80-BC9A-0E40E2990F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DB3F4C-A7CD-4D72-83EF-9005610456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11788B5-E331-4160-9FDB-106EDDAA96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290E013-3031-4C0B-8850-2300971D48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E14AC5F-C922-4B26-83EA-A1789B1996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FFAB6C-33A2-49EB-87AC-C2EB8EA23F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0F6B6E-4D87-4F59-9D76-304D2D3C96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12252D-B77E-47C2-B10B-A7D4AEA019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9517AA-BB95-4EB1-80EE-57583EE0B5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6135110120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5000" y="137012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1648232"/>
            <a:ext cx="59055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四十九检查管理的组织与协调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02337" y="3858344"/>
            <a:ext cx="2233724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3203717" y="3858344"/>
            <a:ext cx="201631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  <p:sp>
        <p:nvSpPr>
          <p:cNvPr id="7" name="TextBox 7"/>
          <p:cNvSpPr txBox="1"/>
          <p:nvPr/>
        </p:nvSpPr>
        <p:spPr>
          <a:xfrm rot="-5400000">
            <a:off x="9748407" y="2912789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853792" y="542407"/>
            <a:ext cx="1369877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00171" y="542407"/>
            <a:ext cx="1432732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32903" y="542407"/>
            <a:ext cx="1333656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9669" y="2444055"/>
            <a:ext cx="1562100" cy="10572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66804" y="3424039"/>
            <a:ext cx="1687830" cy="396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25237" y="764861"/>
            <a:ext cx="5384590" cy="522176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组织架构与职责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检查计划与实施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数据分析与问题识别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协调沟通与改进措施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提高检查效率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通过优化检查流程和管理方式，提高检查工作的效率，减少不必要的浪费。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确保检查质量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建立完善的检查管理制度，确保检查工作的准确性和可靠性，防止漏检和误检。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促进组织发展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通过检查管理，发现组织存在的问题和不足，提出改进措施，推动组织持续发展。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保证工作质量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通过检查管理，可以确保各项工作按照规定的要求和标准进行，从而提高工作质量。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检查管理是指对组织内部的各项工作进行检查、监督和评估的一系列活动，旨在确保组织按照规定的要求和标准进行运作。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发现问题和改进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检查管理可以帮助组织及时发现问题和不足，提出改进措施，避免问题扩大和影响组织运作。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增强组织竞争力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通过持续改进和提高工作质量，可以增强组织的竞争力，赢得更多的市场机会和客户信任。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提高组织效率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优化检查流程和管理方式，可以减少不必要的浪费和重复工作，提高组织整体效率。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检查管理的定义与重要性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组织架构与职责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设立专门的检查管理部门，负责全面监督和协调各项检查工作。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检查管理部门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439" r="439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制定检查计划和标准，组织、指导和监督各项检查工作，确保检查工作的顺利进行。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职责范围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与相关部门保持密切沟通和协作，共同推进检查工作的有效实施。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与其他部门协作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检查管理部门设置及职责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根据检查工作的需要，合理配置具备专业知识和技能的检查人员。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检查人员配备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对检查人员进行定期培训和考核，提高其专业素质和技能水平，确保检查工作的准确性和有效性。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培训与考核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建立合理的激励和约束机制，激发检查人员的工作积极性和责任心。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激励与约束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检查人员配备与培训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明确与检查工作密切相关的协作部门，如生产、技术、质量等。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协作部门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648" r="1464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职责划分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163" r="1716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信息共享与沟通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明确各部门的职责范围和协作方式，确保各部门在检查工作中能够各司其职、相互配合。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建立有效的信息共享和沟通机制，促进各部门之间的信息交流与合作，提高检查工作的整体效率。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协作部门及职责划分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检查计划与实施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明确检查目标和范围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根据相关法律法规和标准，明确检查的目标、范围和要求。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制定检查计划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根据检查目标和范围，制定详细的检查计划，包括检查时间、地点、人员、物资等安排。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编制检查方案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根据检查计划，编制具体的检查方案，包括检查流程、检查内容、检查方法等。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制定检查计划和方案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92" r="167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现场反馈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现场检查结束后，及时向被检查单位反馈检查结果和发现的问题，提出整改意见和建议。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现场准备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提前与被检查单位联系，告知检查要求和需要配合的事项，确保现场检查顺利进行。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现场实施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按照检查方案和流程，对被检查单位进行现场检查，记录检查结果和发现的问题。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现场检查流程与规范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报告编写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根据检查记录，编写详细的检查报告，包括被检查单位的基本情况、检查结果和发现的问题、整改意见和建议等。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报告审核与发布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检查报告需要经过审核和批准后，方可发布给相关部门和单位，确保报告的准确性和权威性。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检查记录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详细记录现场检查的情况，包括检查时间、地点、参与人员、检查结果和发现的问题等。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检查记录与报告编写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https://d.book118.com/606135110120010040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2024-09-06T22:08:00.126</cp:lastPrinted>
  <dcterms:created xsi:type="dcterms:W3CDTF">2024-09-06T14:08:00Z</dcterms:created>
  <dcterms:modified xsi:type="dcterms:W3CDTF">2024-09-06T14:08:02Z</dcterms:modified>
</cp:coreProperties>
</file>