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CA0A67-B41D-4F01-A404-DF6E3BFAE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4F1B4-7B38-49E8-80DB-68E80E30D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7F2C67-A5F0-4678-8E93-95E46DE5D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AE9ACF-96FF-43B8-B690-E0D87693A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BEA25B-3021-4519-965C-6931B94DA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415267-5113-47A5-89AD-0952A1716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516344-4C7A-4849-A195-2D492B734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E3D68A-DC94-4BE6-8A24-7E6487F8C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0A0BC5-F9F6-4C43-8926-DB51191C8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5075C4-3EE2-475E-B3A0-43124BA8E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6A05D6-645F-4416-B2DD-CF0816A25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13524224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191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雕塑未来发展趋势报告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8947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4640401" cy="4632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雕塑行业现状分析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雕塑未来发展趋势预测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雕塑行业面临的挑战与机遇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雕塑未来发展的策略建议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8917" b="18917"/>
          <a:stretch>
            <a:fillRect/>
          </a:stretch>
        </p:blipFill>
        <p:spPr>
          <a:xfrm>
            <a:off x="8633053" y="3643783"/>
            <a:ext cx="3473893" cy="3473893"/>
          </a:xfrm>
          <a:prstGeom prst="parallelogram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t="17375" b="17375"/>
          <a:stretch>
            <a:fillRect/>
          </a:stretch>
        </p:blipFill>
        <p:spPr>
          <a:xfrm>
            <a:off x="5853553" y="3643783"/>
            <a:ext cx="3473893" cy="3473893"/>
          </a:xfrm>
          <a:prstGeom prst="parallelogram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8018645" y="-64064"/>
            <a:ext cx="3473893" cy="3473893"/>
          </a:xfrm>
          <a:prstGeom prst="parallelogram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雕塑作为艺术的一种表现形式，一直以来都在文化、历史和艺术领域中占据着重要的地位。随着社会的发展和技术的进步，雕塑艺术也在不断地演变和进化。了解雕塑艺术的未来发展趋势，有助于我们更好地理解当代艺术的发展，也为雕塑创作者提供了新的思考和创作方向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226" y="8591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研究背景与意义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5693" r="15693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06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本研究旨在探讨雕塑未来的发展趋势，通过收集和分析近年来雕塑领域的发展数据，结合专家观点和预测，对未来雕塑艺术的发展方向进行了预测和分析。研究方法包括文献综述、案例分析和专家访谈等。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218874" y="167087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研究目的与方法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3">
            <a:alphaModFix amt="70000"/>
          </a:blip>
          <a:srcRect l="13807" r="13807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>
            <a:alphaModFix amt="70000"/>
          </a:blip>
          <a:srcRect l="15652" r="15652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雕塑行业现状分析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雕塑产业结构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雕塑产业主要包括石雕、木雕、泥塑、陶瓷雕塑等，各领域都有其特色和发展。同时，随着科技的发展，数字雕塑等新兴领域也逐渐崛起。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雕塑产业规模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近年来，随着社会经济的发展和人们对文化艺术的需求增加，雕塑产业逐渐壮大。从产值、企业数量、从业人员等方面来看，均有所增长。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区域分布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中国的雕塑产业主要分布在东南沿海地区和内陆的一些文化名城，如福建、浙江、江苏、山东等省份以及重庆、苏州等城市。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250" r="122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6" r="16626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224818"/>
            <a:ext cx="515576" cy="440418"/>
            <a:chOff x="454963" y="224818"/>
            <a:chExt cx="515576" cy="440418"/>
          </a:xfrm>
        </p:grpSpPr>
        <p:sp>
          <p:nvSpPr>
            <p:cNvPr id="21" name="AutoShape 21"/>
            <p:cNvSpPr/>
            <p:nvPr/>
          </p:nvSpPr>
          <p:spPr>
            <a:xfrm>
              <a:off x="454963" y="2277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22481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22653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23550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23137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34554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425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4430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5327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914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633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6036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6208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7105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691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810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813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98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88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8469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1" name="TextBox 41"/>
          <p:cNvSpPr txBox="1"/>
          <p:nvPr/>
        </p:nvSpPr>
        <p:spPr>
          <a:xfrm>
            <a:off x="1218874" y="167087"/>
            <a:ext cx="1097312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雕塑产业发展现状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406" r="254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市场需求增长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随着人们对文化艺术和审美的追求，对雕塑等艺术作品的需求不断增加。特别是在城市公共空间、公园、广场等场所，雕塑作品的需求量较大。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雕塑市场需求现状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市场需求结构</a:t>
            </a:r>
          </a:p>
        </p:txBody>
      </p:sp>
      <p:sp>
        <p:nvSpPr>
          <p:cNvPr id="32" name="AutoShape 32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雕塑市场需求主要包括公共雕塑、商业空间雕塑、家居装饰雕塑等。其中，公共雕塑的需求量最大，商业空间雕塑次之，家居装饰雕塑最少。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市场需求趋势</a:t>
            </a:r>
          </a:p>
        </p:txBody>
      </p:sp>
      <p:sp>
        <p:nvSpPr>
          <p:cNvPr id="38" name="AutoShape 38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未来，随着城市化进程的加速和人们对文化艺术的需求增加，雕塑市场的需求将继续保持增长态势。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随着科技的发展，新型材料不断涌现，为雕塑创作提供了更多的可能性。如玻璃钢、塑料、泡沫等材料被广泛应用于雕塑制作。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材料技术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传统的雕刻技艺与现代技术相结合，使得制作过程更加高效、精准。如数字雕刻技术、3D打印技术等的应用，缩短了制作周期，提高了制作精度。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制作技术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随着科技的发展，展示技术也得到了升级。如虚拟现实技术、增强现实技术等的应用，使得观众能够更加直观地感受雕塑作品的魅力。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展示技术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42994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雕塑技术发展现状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11" name="AutoShape 11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雕塑未来发展趋势预测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39110" y="2711491"/>
            <a:ext cx="2778197" cy="245783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随着社会经济的发展和人们对艺术文化的需求增加，雕塑市场的需求将逐渐增长，更多的人将关注和收藏雕塑作品。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7" name="AutoShape 7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雕塑市场发展趋势预测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市场需求增长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人们对雕塑的需求将越来越个性化，更加注重作品的创意和独特性，这将推动雕塑艺术家不断探索和创新。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4"/>
          <a:srcRect l="17167" r="17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8621512" y="4777233"/>
            <a:ext cx="321485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雕塑与其他艺术领域、产业界的合作将更加紧密，推动雕塑市场的拓展和多元化发展。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5744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雕塑技术发展趋势预测</a:t>
            </a:r>
          </a:p>
        </p:txBody>
      </p:sp>
      <p:sp>
        <p:nvSpPr>
          <p:cNvPr id="26" name="Freeform 26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28" name="Freeform 28"/>
          <p:cNvSpPr/>
          <p:nvPr/>
        </p:nvSpPr>
        <p:spPr>
          <a:xfrm>
            <a:off x="575049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775416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随着数字化技术的不断发展，雕塑技术也将逐渐引入数字化元素，如3D打印、虚拟现实等技术，提高雕塑的精度和表现力。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248535" y="1250513"/>
            <a:ext cx="421605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数字化技术应用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智能化技术将逐渐应用于雕塑创作过程中，如机器人辅助雕刻、自动化材料处理等，提高生产效率和创作效率。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248535" y="2928472"/>
            <a:ext cx="421605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随着环保意识的提高，雕塑技术也将注重环保和可持续发展，采用更加环保的材料和工艺，减少对环境的影响。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248535" y="4694325"/>
            <a:ext cx="421605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环保技术应用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https://d.book118.com/606135242241010045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2024-09-14T23:32:41.702</cp:lastPrinted>
  <dcterms:created xsi:type="dcterms:W3CDTF">2024-09-14T15:32:41Z</dcterms:created>
  <dcterms:modified xsi:type="dcterms:W3CDTF">2024-09-14T15:32:43Z</dcterms:modified>
</cp:coreProperties>
</file>