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26CF11-1A59-41B5-A0AA-76B499C0EE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D8CE2-272E-4F74-BDAA-0AB160C58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E9DCEA-EEDE-4852-BC5C-3ACE535045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872851-EC01-49E9-8CA0-05BFA33F8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EB3C8B-2E9A-4DA4-893E-BA60155ED9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D9291A-6B52-4E8A-91D9-0F1CA11987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DEB278-535C-4AFC-B688-F37D2F3B09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DCE46E-6372-4FF6-AF0A-622591925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12B4E-0C9D-414B-AA90-6489DB6F3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9E474-623C-4EC0-AAC2-17333EF46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5A8BF3-61CA-4B61-82CF-FB06E84DF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40024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2023-12-29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文化创意产业2024年人力资源发展趋势预测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文化创意产业人力资源现状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2024年文化创意产业人力资源发展趋势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影响因素分析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适应产业变革需求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文化创意产业正处于快速变革中，人力资源发展策略需要不断调整以适应新的市场需求和产业趋势。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促进产业可持续发展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合理预测和规划人力资源发展，有助于文化创意产业的可持续发展，提升产业整体竞争力。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揭示文化创意产业人力资源发展趋势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通过对文化创意产业人力资源发展进行深入分析，揭示其未来发展趋势，为相关企业和机构提供决策参考。</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涵盖文化创意产业内各个子领域，包括影视制作、出版、广告、设计、艺术等。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预测方法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综合运用文献综述、专家访谈、问卷调查、统计分析等方法，对文化创意产业人力资源发展进行定性和定量预测。同时，结合历史数据和当前市场动态，对未来趋势进行科学研判。</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预测范围</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文化创意产业人力资源现状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文化创意产业在全球范围内持续快速增长，涵盖影视制作、出版、音乐、艺术、设计、广告等领域。随着数字技术的不断发展和应用，新兴业态如数字创意、网络视听等不断涌现。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增长速度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近年来，文化创意产业增长速度远超过整体经济增长速度，成为推动经济发展的重要引擎之一。特别是在发达国家和地区，文化创意产业已经成为支柱产业之一。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从业人员结构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文化创意产业从业人员结构多元化，包括创意人才、技术人才、管理人才等。其中，创意人才是核心力量，具备创新思维和创意能力，能够推动产业不断创新发展。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从业人员特点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文化创意产业从业人员普遍具备较高的教育水平和专业技能，注重个性化和创新精神，善于跨界合作和交流。同时，他们也更加注重工作灵活性和自主性，倾向于选择自由职业和远程工作等新型工作方式。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从业人员结构与特点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招聘与选拔</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文化创意产业在招聘和选拔人才时更加注重应聘者的创意能力、创新思维和跨界合作能力。同时，也更加注重应聘者的个人品质和职业道德等方面的考察。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培训与开发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文化创意产业在培训与开发方面更加注重提升员工的创意能力和创新思维，通过组织各种形式的培训、研讨会和交流活动，激发员工的创造力和创新精神。</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绩效管理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文化创意产业在绩效管理方面更加注重对员工的创意成果和创新绩效的评价和激励。通过建立科学合理的绩效评价体系和激励机制，激发员工的积极性和创造力，推动产业的创新发展。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2024年文化创意产业人力资源发展趋势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随着文化创意产业的快速发展，对创意、设计、营销等方面的人才需求将持续增长。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需求增长</a:t>
            </a:r>
          </a:p>
        </p:txBody>
      </p:sp>
      <p:pic>
        <p:nvPicPr>
          <p:cNvPr id="5" name="Picture 5"/>
          <p:cNvPicPr>
            <a:picLocks noChangeAspect="1"/>
          </p:cNvPicPr>
          <p:nvPr/>
        </p:nvPicPr>
        <p:blipFill>
          <a:blip r:embed="rId2"/>
          <a:srcRect l="19336" r="1933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目前，文化创意产业人才供给不足，尤其缺乏高端人才和复合型人才。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供给不足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未来，教育培训机构将加大对文化创意产业人才的培养力度，提高人才供给质量。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教育培训</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人才需求与供给预测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240" r="2124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国际化趋势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随着中国文化创意产业的国际影响力提升，人才流动将呈现国际化趋势。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跨行业流动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随着文化创意产业与其他行业的融合，人才将在不同行业间流动，实现跨界发展。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地域迁徙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文化创意产业将逐渐向一线城市和核心城市集聚，人才将跟随产业迁徙。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人才流动与迁徙趋势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面对快速变化的市场环境，企业将采用更加灵活的用工方式，如短期合同、项目合作等。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灵活用工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激励机制创新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培训与发展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数字化管理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企业将更加注重激励机制的创新，通过股权、期权等激励手段吸引和留住人才。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企业将加大对员工的培训和发展投入，提升员工的专业技能和综合素质。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借助数字化技术，企业将实现人力资源管理的智能化、数据化，提高管理效率。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人力资源管理模式创新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https://d.book118.com/606140024222010034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2024-09-04T08:15:47.277</cp:lastPrinted>
  <dcterms:created xsi:type="dcterms:W3CDTF">2024-09-04T00:15:47Z</dcterms:created>
  <dcterms:modified xsi:type="dcterms:W3CDTF">2024-09-04T00:15:49Z</dcterms:modified>
</cp:coreProperties>
</file>