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6ADBB-6136-4264-915D-54642EBA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C50BB-AC7D-4D86-9512-0AE3E3F0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BA623-374B-4B21-B6D3-970DDA19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1243D-FC3B-4D8D-84EE-D09E4327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40DB7-062D-4842-A0B0-AAEEC84A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FA09E-3759-4536-A8E1-AD26AB37D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6EF81-2529-4400-BBC8-78C61E53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2B92-790F-46D8-902D-800F809F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2BCDA-5008-4227-9F7A-A58CCE07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D509-3A8F-4B66-A4D1-C26DD3D0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981E-69F7-4EF7-A7F1-DD02EAE9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42004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煤矿安全规程宣贯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煤矿井下作业安全规定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煤矿瓦斯防治与利用技术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煤矿粉尘防治技术与管理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煤矿火灾预防与应急救援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煤矿安全监管与检查制度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煤矿作为我国重要的能源产业，安全生产至关重要。为规范煤矿生产行为，保障煤矿工人生命安全，制定煤矿安全规程势在必行。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煤矿安全规程的制定和实施，有利于提高煤矿安全生产水平，减少煤矿事故的发生，保障煤矿工人生命安全和企业财产安全。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规程制定背景与意义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煤矿安全规程适用于我国境内所有煤矿企业的生产活动，包括井工煤矿和露天煤矿。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煤矿安全规程适用于煤矿企业的所有员工，包括管理人员、技术人员、生产人员等，必须严格遵守规程规定。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煤矿安全规程包括总则、安全生产管理、安全技术措施、应急救援等多个部分，构成了完整的煤矿安全管理体系。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煤矿安全规程涵盖了煤矿生产的各个方面，包括安全生产责任制、安全教育培训、现场安全管理、瓦斯防治、防灭火、防尘、顶板管理、机电运输、爆破作业、应急救援等，为煤矿生产提供了全面的安全保障。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规程体系结构与内容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建立完善的安全生产责任体系，明确各级管理人员和岗位员工的安全生产职责。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制定安全生产责任清单，将安全生产责任细化到每个部门、每个班组、每个岗位。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加强安全生产责任制的考核和奖惩，确保责任得到有效落实。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59" b="335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08" b="11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针对不同岗位和工种，制定针对性的安全培训计划和内容。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建立安全培训档案，记录员工的安全培训情况和考核结果。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制定安全生产费用提取和使用管理制度，确保费用专款专用。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加强安全生产设施设备的维护和更新，确保其处于良好状态。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823" r="1882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确保安全生产所需的资金、物资、技术等资源得到充足保障。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安全生产投入保障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煤矿井下作业安全规定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保持井下空气流通，防止瓦斯积聚和粉尘飞扬。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井下照明要充足，无暗区，以确保作业人员视线清晰。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井下作业环境要求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确保井下温度、湿度适宜，创造良好的作业环境。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井下作业地点应整洁、无杂物，以便于紧急情况下的快速撤离。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井下设备设施安全标准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井下设备设施应符合国家安全标准，定期进行检查和维护。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电气设备应防爆、防水、防尘，确保安全可靠。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井下运输设备应完好，轨道平整，信号畅通。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井下排水系统应完善，防止水灾事故发生。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井下作业行为规范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严格遵守井下作业规程，禁止违章指挥和违章作业。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发现安全隐患应及时报告，并采取措施进行处理。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井下作业人员必须佩戴齐全的安全防护用品，如安全帽、矿灯、自救器等。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井下作业期间，严禁烟火，防止引起瓦斯爆炸等事故。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煤矿瓦斯防治与利用技术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抽采系统设计与建设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根据矿井瓦斯赋存条件和抽采目标，设计合理的抽采系统，包括抽采方法、抽采管路、抽采设备等。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抽采系统运营管理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建立完善的抽采系统管理制度，确保抽采系统正常运行，实现瓦斯抽采目标。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抽采效果评估与改进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定期对抽采效果进行评估，根据评估结果及时调整抽采方案，提高瓦斯抽采效率。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瓦斯抽采系统建设与管理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通过监测监控设备实时监测矿井瓦斯浓度、温度等参数，并对数据进行深入分析，及时发现瓦斯超限等异常情况。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预警与应急处置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建立完善的预警机制，当瓦斯浓度达到预警值时及时发出预警信息，并启动应急处置程序，确保矿井安全。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监测监控设备安装与维护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在矿井关键地点安装瓦斯监测监控设备，并定期进行维护和校准，确保设备正常运行。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瓦斯监测监控技术应用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https://d.book118.com/606142004211010044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2024-09-13T07:11:18.629</cp:lastPrinted>
  <dcterms:created xsi:type="dcterms:W3CDTF">2024-09-12T23:11:18Z</dcterms:created>
  <dcterms:modified xsi:type="dcterms:W3CDTF">2024-09-12T23:11:20Z</dcterms:modified>
</cp:coreProperties>
</file>