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1" r:id="rId17"/>
    <p:sldId id="303" r:id="rId18"/>
  </p:sldIdLst>
  <p:sldSz cx="12192000" cy="6858000"/>
  <p:notesSz cx="6858000" cy="9144000"/>
  <p:custDataLst>
    <p:tags r:id="rId19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slide" Target="slides/slide16.xml" /><Relationship Id="rId19" Type="http://schemas.openxmlformats.org/officeDocument/2006/relationships/tags" Target="tags/tag1.xml" /><Relationship Id="rId2" Type="http://schemas.openxmlformats.org/officeDocument/2006/relationships/slideMaster" Target="slideMasters/slideMaster2.xml" /><Relationship Id="rId20" Type="http://schemas.openxmlformats.org/officeDocument/2006/relationships/presProps" Target="presProps.xml" /><Relationship Id="rId21" Type="http://schemas.openxmlformats.org/officeDocument/2006/relationships/viewProps" Target="viewProps.xml" /><Relationship Id="rId22" Type="http://schemas.openxmlformats.org/officeDocument/2006/relationships/theme" Target="theme/theme1.xml" /><Relationship Id="rId23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7510CE8-675E-4FD4-A49B-2B65F6632D8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E65A540-7D0C-48D8-9870-E5839C14B56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62ECFB7-0899-4DB9-A31A-D44D204CAC8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45F8C4F9-44CB-4F23-98F0-97C787934F1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94E4B4FE-C58E-4D48-A819-AC98845F24F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80EC38A0-73BE-4E9B-B02C-D63318C518D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C142B723-3EBA-45CE-BD9F-62194031C3C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625C74CC-C79C-4712-892E-17CCAA27CEE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D1AE5687-89D5-4B28-8D18-F0B0BF492A3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8385E3F-11FA-4A0D-AA77-77A7F545364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0087DE2-8989-42B8-9ED5-C36532DD620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3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3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jpeg" /><Relationship Id="rId3" Type="http://schemas.openxmlformats.org/officeDocument/2006/relationships/image" Target="../media/image7.jpeg" /><Relationship Id="rId4" Type="http://schemas.openxmlformats.org/officeDocument/2006/relationships/image" Target="../media/image8.jpeg" /><Relationship Id="rId5" Type="http://schemas.openxmlformats.org/officeDocument/2006/relationships/image" Target="../media/image3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9.jpeg" /><Relationship Id="rId3" Type="http://schemas.openxmlformats.org/officeDocument/2006/relationships/image" Target="../media/image3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jpeg" /><Relationship Id="rId3" Type="http://schemas.openxmlformats.org/officeDocument/2006/relationships/image" Target="../media/image3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1.jpeg" /><Relationship Id="rId3" Type="http://schemas.openxmlformats.org/officeDocument/2006/relationships/image" Target="../media/image12.jpeg" /><Relationship Id="rId4" Type="http://schemas.openxmlformats.org/officeDocument/2006/relationships/image" Target="../media/image3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3.jpeg" /><Relationship Id="rId3" Type="http://schemas.openxmlformats.org/officeDocument/2006/relationships/image" Target="../media/image3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4.jpeg" /><Relationship Id="rId3" Type="http://schemas.openxmlformats.org/officeDocument/2006/relationships/image" Target="../media/image3.png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606143020142010030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52425" y="255977"/>
            <a:ext cx="5497697" cy="508573"/>
          </a:xfrm>
          <a:prstGeom prst="rect">
            <a:avLst/>
          </a:prstGeom>
        </p:spPr>
        <p:txBody>
          <a:bodyPr wrap="square" lIns="66008" tIns="33052" rIns="66008" bIns="33052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defRPr/>
            </a:pPr>
            <a:r>
              <a:rPr lang="en-US" sz="1200">
                <a:solidFill>
                  <a:srgbClr val="DE9A39"/>
                </a:solidFill>
                <a:latin typeface="Microsoft Yahei"/>
                <a:ea typeface="Microsoft Yahei"/>
                <a:cs typeface="Microsoft Yahei"/>
              </a:rPr>
              <a:t>https://wenku.baidu.com</a:t>
            </a:r>
            <a:endParaRPr lang="en-US" sz="1100"/>
          </a:p>
        </p:txBody>
      </p:sp>
      <p:sp>
        <p:nvSpPr>
          <p:cNvPr id="3" name="TextBox 3"/>
          <p:cNvSpPr txBox="1"/>
          <p:nvPr/>
        </p:nvSpPr>
        <p:spPr>
          <a:xfrm>
            <a:off x="1032908" y="1995037"/>
            <a:ext cx="6249900" cy="19773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4950" b="1">
                <a:solidFill>
                  <a:srgbClr val="754807"/>
                </a:solidFill>
                <a:latin typeface="Microsoft Yahei"/>
                <a:ea typeface="Microsoft Yahei"/>
                <a:cs typeface="Microsoft Yahei"/>
              </a:rPr>
              <a:t>2024年大学生班委工作计划书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631828" y="4629987"/>
            <a:ext cx="2411730" cy="38671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  <a:spcBef>
                <a:spcPts val="375"/>
              </a:spcBef>
            </a:pPr>
            <a:r>
              <a:rPr lang="en-US" sz="1800">
                <a:solidFill>
                  <a:srgbClr val="754807"/>
                </a:solidFill>
                <a:latin typeface="Microsoft Yahei"/>
                <a:ea typeface="Microsoft Yahei"/>
                <a:cs typeface="Microsoft Yahei"/>
              </a:rPr>
              <a:t>汇报人：&lt;XXX&gt;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4532395" y="4606174"/>
            <a:ext cx="2411730" cy="4343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1800">
                <a:solidFill>
                  <a:srgbClr val="754807"/>
                </a:solidFill>
                <a:latin typeface="Microsoft Yahei"/>
                <a:ea typeface="Microsoft Yahei"/>
                <a:cs typeface="Microsoft Yahei"/>
              </a:rPr>
              <a:t>xx年xx月xx日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9579590" y="309453"/>
            <a:ext cx="2040255" cy="11772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5700" b="1">
                <a:solidFill>
                  <a:srgbClr val="754807"/>
                </a:solidFill>
                <a:latin typeface="Microsoft Yahei"/>
                <a:ea typeface="Microsoft Yahei"/>
                <a:cs typeface="Microsoft Yahei"/>
              </a:rPr>
              <a:t>目 录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584732" y="1439118"/>
            <a:ext cx="2127531" cy="356454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  <a:spcBef>
                <a:spcPts val="375"/>
              </a:spcBef>
            </a:pPr>
            <a:r>
              <a:rPr lang="en-US" sz="1350" b="1">
                <a:solidFill>
                  <a:srgbClr val="DE9A39">
                    <a:alpha val="60000"/>
                  </a:srgbClr>
                </a:solidFill>
                <a:latin typeface="Microsoft Yahei"/>
                <a:ea typeface="Microsoft Yahei"/>
                <a:cs typeface="Microsoft Yahei"/>
              </a:rPr>
              <a:t>CATALOGUE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4470410" y="1406395"/>
            <a:ext cx="4818538" cy="442531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40000"/>
              </a:lnSpc>
              <a:buFont typeface="Arial"/>
              <a:buChar char="•"/>
            </a:pPr>
            <a:r>
              <a:rPr lang="en-US" sz="2400" b="1">
                <a:solidFill>
                  <a:srgbClr val="754807"/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  <a:p>
            <a:pPr marL="203200" lvl="0" indent="-203200">
              <a:lnSpc>
                <a:spcPct val="140000"/>
              </a:lnSpc>
              <a:buFont typeface="Arial"/>
              <a:buChar char="•"/>
            </a:pPr>
            <a:r>
              <a:rPr lang="en-US" sz="2400" b="1">
                <a:solidFill>
                  <a:srgbClr val="754807"/>
                </a:solidFill>
                <a:latin typeface="Microsoft Yahei"/>
                <a:ea typeface="Microsoft Yahei"/>
                <a:cs typeface="Microsoft Yahei"/>
              </a:rPr>
              <a:t>工作目标</a:t>
            </a:r>
          </a:p>
          <a:p>
            <a:pPr marL="203200" lvl="0" indent="-203200">
              <a:lnSpc>
                <a:spcPct val="140000"/>
              </a:lnSpc>
              <a:buFont typeface="Arial"/>
              <a:buChar char="•"/>
            </a:pPr>
            <a:r>
              <a:rPr lang="en-US" sz="2400" b="1">
                <a:solidFill>
                  <a:srgbClr val="754807"/>
                </a:solidFill>
                <a:latin typeface="Microsoft Yahei"/>
                <a:ea typeface="Microsoft Yahei"/>
                <a:cs typeface="Microsoft Yahei"/>
              </a:rPr>
              <a:t>工作计划</a:t>
            </a:r>
          </a:p>
          <a:p>
            <a:pPr marL="203200" lvl="0" indent="-203200">
              <a:lnSpc>
                <a:spcPct val="140000"/>
              </a:lnSpc>
              <a:buFont typeface="Arial"/>
              <a:buChar char="•"/>
            </a:pPr>
            <a:r>
              <a:rPr lang="en-US" sz="2400" b="1">
                <a:solidFill>
                  <a:srgbClr val="754807"/>
                </a:solidFill>
                <a:latin typeface="Microsoft Yahei"/>
                <a:ea typeface="Microsoft Yahei"/>
                <a:cs typeface="Microsoft Yahei"/>
              </a:rPr>
              <a:t>资源安排</a:t>
            </a:r>
          </a:p>
          <a:p>
            <a:pPr marL="203200" lvl="0" indent="-203200">
              <a:lnSpc>
                <a:spcPct val="140000"/>
              </a:lnSpc>
              <a:buFont typeface="Arial"/>
              <a:buChar char="•"/>
            </a:pPr>
            <a:r>
              <a:rPr lang="en-US" sz="2400" b="1">
                <a:solidFill>
                  <a:srgbClr val="754807"/>
                </a:solidFill>
                <a:latin typeface="Microsoft Yahei"/>
                <a:ea typeface="Microsoft Yahei"/>
                <a:cs typeface="Microsoft Yahei"/>
              </a:rPr>
              <a:t>实施步骤</a:t>
            </a:r>
          </a:p>
          <a:p>
            <a:pPr marL="203200" lvl="0" indent="-203200">
              <a:lnSpc>
                <a:spcPct val="140000"/>
              </a:lnSpc>
              <a:buFont typeface="Arial"/>
              <a:buChar char="•"/>
            </a:pPr>
            <a:r>
              <a:rPr lang="en-US" sz="2400" b="1">
                <a:solidFill>
                  <a:srgbClr val="754807"/>
                </a:solidFill>
                <a:latin typeface="Microsoft Yahei"/>
                <a:ea typeface="Microsoft Yahei"/>
                <a:cs typeface="Microsoft Yahei"/>
              </a:rPr>
              <a:t>预期成果</a:t>
            </a:r>
          </a:p>
          <a:p>
            <a:pPr marL="203200" lvl="0" indent="-203200">
              <a:lnSpc>
                <a:spcPct val="140000"/>
              </a:lnSpc>
              <a:buFont typeface="Arial"/>
              <a:buChar char="•"/>
            </a:pPr>
            <a:r>
              <a:rPr lang="en-US" sz="2400" b="1">
                <a:solidFill>
                  <a:srgbClr val="754807"/>
                </a:solidFill>
                <a:latin typeface="Microsoft Yahei"/>
                <a:ea typeface="Microsoft Yahei"/>
                <a:cs typeface="Microsoft Yahei"/>
              </a:rPr>
              <a:t>风险评估与应对策略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990464" y="2536882"/>
            <a:ext cx="2922600" cy="712314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en-US" sz="3975" b="1">
                <a:solidFill>
                  <a:srgbClr val="754807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863348" y="3329232"/>
            <a:ext cx="6574155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4500" b="1">
                <a:solidFill>
                  <a:srgbClr val="754807"/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</p:txBody>
      </p:sp>
      <p:sp>
        <p:nvSpPr>
          <p:cNvPr id="4" name="AutoShape 4"/>
          <p:cNvSpPr/>
          <p:nvPr/>
        </p:nvSpPr>
        <p:spPr>
          <a:xfrm>
            <a:off x="352425" y="6254177"/>
            <a:ext cx="5497697" cy="508573"/>
          </a:xfrm>
          <a:prstGeom prst="rect">
            <a:avLst/>
          </a:prstGeom>
        </p:spPr>
        <p:txBody>
          <a:bodyPr wrap="square" lIns="66008" tIns="33052" rIns="66008" bIns="33052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defRPr/>
            </a:pPr>
            <a:r>
              <a:rPr lang="en-US" sz="1200">
                <a:solidFill>
                  <a:srgbClr val="DE9A39"/>
                </a:solidFill>
                <a:latin typeface="Microsoft Yahei"/>
                <a:ea typeface="Microsoft Yahei"/>
                <a:cs typeface="Microsoft Yahei"/>
              </a:rPr>
              <a:t>https://wenku.baidu.com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 amt="70000"/>
          </a:blip>
          <a:srcRect l="19482" r="19482"/>
          <a:stretch>
            <a:fillRect/>
          </a:stretch>
        </p:blipFill>
        <p:spPr>
          <a:xfrm>
            <a:off x="939482" y="1415327"/>
            <a:ext cx="4843295" cy="4843295"/>
          </a:xfrm>
          <a:prstGeom prst="round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261748" y="2005888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随着社会的发展和科技的进步，大学生班级面临着诸多挑战，如网络成瘾、学习动力不足、人际关系疏离等问题。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261748" y="1352723"/>
            <a:ext cx="4638675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当前大学生班级面临的挑战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261748" y="4499375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班委作为班级的核心力量，肩负着引领班级发展、促进同学全面成长的重要使命，需要在各个方面发挥积极作用。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261748" y="3870593"/>
            <a:ext cx="5124450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班委在班级中的地位和作用</a:t>
            </a:r>
          </a:p>
        </p:txBody>
      </p:sp>
      <p:grpSp>
        <p:nvGrpSpPr>
          <p:cNvPr id="7" name="Group 7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8" name="AutoShape 8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TextBox 28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背景介绍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981837" y="1604867"/>
            <a:ext cx="3394996" cy="2116741"/>
            <a:chOff x="981837" y="1604867"/>
            <a:chExt cx="3394996" cy="2116741"/>
          </a:xfrm>
        </p:grpSpPr>
        <p:sp>
          <p:nvSpPr>
            <p:cNvPr id="3" name="AutoShape 3"/>
            <p:cNvSpPr/>
            <p:nvPr/>
          </p:nvSpPr>
          <p:spPr>
            <a:xfrm>
              <a:off x="981837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en-US" sz="2940">
                  <a:solidFill>
                    <a:srgbClr val="FFFFFF"/>
                  </a:solidFill>
                  <a:latin typeface="Calibri"/>
                  <a:ea typeface="Calibri"/>
                  <a:cs typeface="Calibri"/>
                </a:rPr>
                <a:t>    </a:t>
              </a:r>
              <a:endParaRPr lang="en-US" sz="1100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4376738" y="3721608"/>
            <a:ext cx="3394996" cy="2116741"/>
            <a:chOff x="4376738" y="3721608"/>
            <a:chExt cx="3394996" cy="2116741"/>
          </a:xfrm>
        </p:grpSpPr>
        <p:sp>
          <p:nvSpPr>
            <p:cNvPr id="5" name="AutoShape 5"/>
            <p:cNvSpPr/>
            <p:nvPr/>
          </p:nvSpPr>
          <p:spPr>
            <a:xfrm>
              <a:off x="4376738" y="3721608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" name="Group 6"/>
          <p:cNvGrpSpPr/>
          <p:nvPr/>
        </p:nvGrpSpPr>
        <p:grpSpPr>
          <a:xfrm>
            <a:off x="7771733" y="1604867"/>
            <a:ext cx="3394996" cy="2116741"/>
            <a:chOff x="7771733" y="1604867"/>
            <a:chExt cx="3394996" cy="2116741"/>
          </a:xfrm>
        </p:grpSpPr>
        <p:sp>
          <p:nvSpPr>
            <p:cNvPr id="7" name="AutoShape 7"/>
            <p:cNvSpPr/>
            <p:nvPr/>
          </p:nvSpPr>
          <p:spPr>
            <a:xfrm>
              <a:off x="7771733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pic>
        <p:nvPicPr>
          <p:cNvPr id="8" name="Picture 8"/>
          <p:cNvPicPr>
            <a:picLocks noChangeAspect="1"/>
          </p:cNvPicPr>
          <p:nvPr/>
        </p:nvPicPr>
        <p:blipFill>
          <a:blip r:embed="rId2"/>
          <a:srcRect t="2638" b="2638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3"/>
          <a:srcRect t="2638" b="2638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4"/>
          <a:srcRect t="2638" b="2638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目的和意义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981837" y="1604867"/>
            <a:ext cx="3394996" cy="490334"/>
            <a:chOff x="981837" y="1604867"/>
            <a:chExt cx="3394996" cy="490334"/>
          </a:xfrm>
        </p:grpSpPr>
        <p:sp>
          <p:nvSpPr>
            <p:cNvPr id="34" name="TextBox 34"/>
            <p:cNvSpPr txBox="1"/>
            <p:nvPr/>
          </p:nvSpPr>
          <p:spPr>
            <a:xfrm>
              <a:off x="981837" y="1604867"/>
              <a:ext cx="3394996" cy="490334"/>
            </a:xfrm>
            <a:prstGeom prst="rect">
              <a:avLst/>
            </a:prstGeom>
          </p:spPr>
          <p:txBody>
            <a:bodyPr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提升班级凝聚力</a:t>
              </a:r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1090562" y="2039620"/>
            <a:ext cx="3286271" cy="1654845"/>
            <a:chOff x="1090562" y="2039620"/>
            <a:chExt cx="3286271" cy="1654845"/>
          </a:xfrm>
        </p:grpSpPr>
        <p:sp>
          <p:nvSpPr>
            <p:cNvPr id="36" name="TextBox 36"/>
            <p:cNvSpPr txBox="1"/>
            <p:nvPr/>
          </p:nvSpPr>
          <p:spPr>
            <a:xfrm>
              <a:off x="1090562" y="2039620"/>
              <a:ext cx="3286271" cy="1654845"/>
            </a:xfrm>
            <a:prstGeom prst="rect">
              <a:avLst/>
            </a:prstGeom>
          </p:spPr>
          <p:txBody>
            <a:bodyPr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通过班委的引领和组织，加强班级内部的交流与合作，形成良好的班级氛围，提升班级凝聚力。</a:t>
              </a:r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4376833" y="3748751"/>
            <a:ext cx="3394996" cy="490334"/>
            <a:chOff x="4376833" y="3748751"/>
            <a:chExt cx="3394996" cy="490334"/>
          </a:xfrm>
        </p:grpSpPr>
        <p:sp>
          <p:nvSpPr>
            <p:cNvPr id="38" name="TextBox 38"/>
            <p:cNvSpPr txBox="1"/>
            <p:nvPr/>
          </p:nvSpPr>
          <p:spPr>
            <a:xfrm>
              <a:off x="4376833" y="3748751"/>
              <a:ext cx="3394996" cy="490334"/>
            </a:xfrm>
            <a:prstGeom prst="rect">
              <a:avLst/>
            </a:prstGeom>
          </p:spPr>
          <p:txBody>
            <a:bodyPr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促进个人与集体共同成长</a:t>
              </a:r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4485558" y="4183504"/>
            <a:ext cx="3286271" cy="1654845"/>
            <a:chOff x="4485558" y="4183504"/>
            <a:chExt cx="3286271" cy="1654845"/>
          </a:xfrm>
        </p:grpSpPr>
        <p:sp>
          <p:nvSpPr>
            <p:cNvPr id="40" name="TextBox 40"/>
            <p:cNvSpPr txBox="1"/>
            <p:nvPr/>
          </p:nvSpPr>
          <p:spPr>
            <a:xfrm>
              <a:off x="4485558" y="4183504"/>
              <a:ext cx="3286271" cy="1654845"/>
            </a:xfrm>
            <a:prstGeom prst="rect">
              <a:avLst/>
            </a:prstGeom>
          </p:spPr>
          <p:txBody>
            <a:bodyPr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班委通过发挥自身模范带头作用，引领同学们树立正确的价值观、人生观和世界观，同时促进个人与集体共同成长。</a:t>
              </a:r>
            </a:p>
          </p:txBody>
        </p:sp>
      </p:grpSp>
      <p:grpSp>
        <p:nvGrpSpPr>
          <p:cNvPr id="41" name="Group 41"/>
          <p:cNvGrpSpPr/>
          <p:nvPr/>
        </p:nvGrpSpPr>
        <p:grpSpPr>
          <a:xfrm>
            <a:off x="7771733" y="1604867"/>
            <a:ext cx="3394996" cy="490334"/>
            <a:chOff x="7771733" y="1604867"/>
            <a:chExt cx="3394996" cy="490334"/>
          </a:xfrm>
        </p:grpSpPr>
        <p:sp>
          <p:nvSpPr>
            <p:cNvPr id="42" name="TextBox 42"/>
            <p:cNvSpPr txBox="1"/>
            <p:nvPr/>
          </p:nvSpPr>
          <p:spPr>
            <a:xfrm>
              <a:off x="7771733" y="1604867"/>
              <a:ext cx="3394996" cy="490334"/>
            </a:xfrm>
            <a:prstGeom prst="rect">
              <a:avLst/>
            </a:prstGeom>
          </p:spPr>
          <p:txBody>
            <a:bodyPr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为班级发展创造良好环境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80459" y="2039620"/>
            <a:ext cx="3286271" cy="1654845"/>
            <a:chOff x="7880459" y="2039620"/>
            <a:chExt cx="3286271" cy="1654845"/>
          </a:xfrm>
        </p:grpSpPr>
        <p:sp>
          <p:nvSpPr>
            <p:cNvPr id="44" name="TextBox 44"/>
            <p:cNvSpPr txBox="1"/>
            <p:nvPr/>
          </p:nvSpPr>
          <p:spPr>
            <a:xfrm>
              <a:off x="7880459" y="2039620"/>
              <a:ext cx="3286271" cy="1654845"/>
            </a:xfrm>
            <a:prstGeom prst="rect">
              <a:avLst/>
            </a:prstGeom>
          </p:spPr>
          <p:txBody>
            <a:bodyPr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班委需要积极为班级发展创造良好的学习、生活和发展环境，为同学们的成长提供有力保障。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990464" y="2536882"/>
            <a:ext cx="2922600" cy="712314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en-US" sz="3975" b="1">
                <a:solidFill>
                  <a:srgbClr val="754807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863348" y="3329232"/>
            <a:ext cx="6574155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4500" b="1">
                <a:solidFill>
                  <a:srgbClr val="754807"/>
                </a:solidFill>
                <a:latin typeface="Microsoft Yahei"/>
                <a:ea typeface="Microsoft Yahei"/>
                <a:cs typeface="Microsoft Yahei"/>
              </a:rPr>
              <a:t>工作目标</a:t>
            </a:r>
          </a:p>
        </p:txBody>
      </p:sp>
      <p:sp>
        <p:nvSpPr>
          <p:cNvPr id="4" name="AutoShape 4"/>
          <p:cNvSpPr/>
          <p:nvPr/>
        </p:nvSpPr>
        <p:spPr>
          <a:xfrm>
            <a:off x="352425" y="6254177"/>
            <a:ext cx="5497697" cy="508573"/>
          </a:xfrm>
          <a:prstGeom prst="rect">
            <a:avLst/>
          </a:prstGeom>
        </p:spPr>
        <p:txBody>
          <a:bodyPr wrap="square" lIns="66008" tIns="33052" rIns="66008" bIns="33052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defRPr/>
            </a:pPr>
            <a:r>
              <a:rPr lang="en-US" sz="1200">
                <a:solidFill>
                  <a:srgbClr val="DE9A39"/>
                </a:solidFill>
                <a:latin typeface="Microsoft Yahei"/>
                <a:ea typeface="Microsoft Yahei"/>
                <a:cs typeface="Microsoft Yahei"/>
              </a:rPr>
              <a:t>https://wenku.baidu.com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1477192" y="3522743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style>
          <a:lnRef idx="0">
            <a:schemeClr val="accent4"/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CFB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CFB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CFB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CFB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CFB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CFB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CFB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CFB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CFB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2568117" y="1927706"/>
            <a:ext cx="2204933" cy="2157159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CFB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CFB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CFB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CFB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CFB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CFB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CFB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CFB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CFB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>
            <a:off x="4067465" y="3482773"/>
            <a:ext cx="2116735" cy="2070873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style>
          <a:lnRef idx="0">
            <a:schemeClr val="accent4"/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CFB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CFB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CFB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CFB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CFB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CFB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CFB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CFB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CFB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5566823" y="2336206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CFB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CFB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CFB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CFB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CFB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CFB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CFB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CFB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CFB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grpSp>
        <p:nvGrpSpPr>
          <p:cNvPr id="6" name="Group 6"/>
          <p:cNvGrpSpPr/>
          <p:nvPr/>
        </p:nvGrpSpPr>
        <p:grpSpPr>
          <a:xfrm>
            <a:off x="6184200" y="2878170"/>
            <a:ext cx="461677" cy="550831"/>
            <a:chOff x="6184200" y="2878170"/>
            <a:chExt cx="461677" cy="550831"/>
          </a:xfrm>
        </p:grpSpPr>
        <p:sp>
          <p:nvSpPr>
            <p:cNvPr id="7" name="Freeform 7"/>
            <p:cNvSpPr/>
            <p:nvPr/>
          </p:nvSpPr>
          <p:spPr>
            <a:xfrm>
              <a:off x="6350411" y="2984088"/>
              <a:ext cx="147161" cy="176213"/>
            </a:xfrm>
            <a:custGeom>
              <a:rect l="l" t="t" r="r" b="b"/>
              <a:pathLst>
                <a:path w="56" h="67">
                  <a:moveTo>
                    <a:pt x="28" y="0"/>
                  </a:moveTo>
                  <a:cubicBezTo>
                    <a:pt x="13" y="0"/>
                    <a:pt x="0" y="13"/>
                    <a:pt x="0" y="28"/>
                  </a:cubicBezTo>
                  <a:cubicBezTo>
                    <a:pt x="0" y="34"/>
                    <a:pt x="2" y="40"/>
                    <a:pt x="7" y="46"/>
                  </a:cubicBezTo>
                  <a:cubicBezTo>
                    <a:pt x="11" y="52"/>
                    <a:pt x="15" y="58"/>
                    <a:pt x="16" y="65"/>
                  </a:cubicBezTo>
                  <a:cubicBezTo>
                    <a:pt x="16" y="67"/>
                    <a:pt x="16" y="67"/>
                    <a:pt x="16" y="67"/>
                  </a:cubicBezTo>
                  <a:cubicBezTo>
                    <a:pt x="25" y="67"/>
                    <a:pt x="25" y="67"/>
                    <a:pt x="25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1"/>
                    <a:pt x="26" y="50"/>
                    <a:pt x="22" y="42"/>
                  </a:cubicBezTo>
                  <a:cubicBezTo>
                    <a:pt x="24" y="42"/>
                    <a:pt x="26" y="41"/>
                    <a:pt x="28" y="41"/>
                  </a:cubicBezTo>
                  <a:cubicBezTo>
                    <a:pt x="29" y="41"/>
                    <a:pt x="29" y="41"/>
                    <a:pt x="29" y="41"/>
                  </a:cubicBezTo>
                  <a:cubicBezTo>
                    <a:pt x="31" y="41"/>
                    <a:pt x="33" y="42"/>
                    <a:pt x="34" y="42"/>
                  </a:cubicBezTo>
                  <a:cubicBezTo>
                    <a:pt x="32" y="48"/>
                    <a:pt x="31" y="55"/>
                    <a:pt x="31" y="65"/>
                  </a:cubicBezTo>
                  <a:cubicBezTo>
                    <a:pt x="31" y="67"/>
                    <a:pt x="31" y="67"/>
                    <a:pt x="31" y="67"/>
                  </a:cubicBezTo>
                  <a:cubicBezTo>
                    <a:pt x="40" y="67"/>
                    <a:pt x="40" y="67"/>
                    <a:pt x="40" y="67"/>
                  </a:cubicBezTo>
                  <a:cubicBezTo>
                    <a:pt x="41" y="65"/>
                    <a:pt x="41" y="65"/>
                    <a:pt x="41" y="65"/>
                  </a:cubicBezTo>
                  <a:cubicBezTo>
                    <a:pt x="42" y="58"/>
                    <a:pt x="46" y="52"/>
                    <a:pt x="50" y="46"/>
                  </a:cubicBezTo>
                  <a:cubicBezTo>
                    <a:pt x="54" y="41"/>
                    <a:pt x="56" y="34"/>
                    <a:pt x="56" y="28"/>
                  </a:cubicBezTo>
                  <a:cubicBezTo>
                    <a:pt x="56" y="13"/>
                    <a:pt x="44" y="0"/>
                    <a:pt x="28" y="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Freeform 8"/>
            <p:cNvSpPr/>
            <p:nvPr/>
          </p:nvSpPr>
          <p:spPr>
            <a:xfrm>
              <a:off x="6184200" y="2878170"/>
              <a:ext cx="461677" cy="550831"/>
            </a:xfrm>
            <a:custGeom>
              <a:rect l="l" t="t" r="r" b="b"/>
              <a:pathLst>
                <a:path w="175" h="209">
                  <a:moveTo>
                    <a:pt x="146" y="24"/>
                  </a:moveTo>
                  <a:cubicBezTo>
                    <a:pt x="126" y="8"/>
                    <a:pt x="100" y="0"/>
                    <a:pt x="66" y="8"/>
                  </a:cubicBezTo>
                  <a:cubicBezTo>
                    <a:pt x="42" y="15"/>
                    <a:pt x="21" y="33"/>
                    <a:pt x="16" y="67"/>
                  </a:cubicBezTo>
                  <a:cubicBezTo>
                    <a:pt x="14" y="78"/>
                    <a:pt x="16" y="84"/>
                    <a:pt x="16" y="85"/>
                  </a:cubicBezTo>
                  <a:cubicBezTo>
                    <a:pt x="18" y="87"/>
                    <a:pt x="20" y="91"/>
                    <a:pt x="20" y="94"/>
                  </a:cubicBezTo>
                  <a:cubicBezTo>
                    <a:pt x="20" y="95"/>
                    <a:pt x="19" y="96"/>
                    <a:pt x="19" y="97"/>
                  </a:cubicBezTo>
                  <a:cubicBezTo>
                    <a:pt x="2" y="121"/>
                    <a:pt x="2" y="121"/>
                    <a:pt x="2" y="121"/>
                  </a:cubicBezTo>
                  <a:cubicBezTo>
                    <a:pt x="1" y="123"/>
                    <a:pt x="0" y="125"/>
                    <a:pt x="1" y="127"/>
                  </a:cubicBezTo>
                  <a:cubicBezTo>
                    <a:pt x="4" y="132"/>
                    <a:pt x="12" y="131"/>
                    <a:pt x="14" y="132"/>
                  </a:cubicBezTo>
                  <a:cubicBezTo>
                    <a:pt x="16" y="133"/>
                    <a:pt x="17" y="136"/>
                    <a:pt x="16" y="139"/>
                  </a:cubicBezTo>
                  <a:cubicBezTo>
                    <a:pt x="15" y="141"/>
                    <a:pt x="13" y="145"/>
                    <a:pt x="15" y="146"/>
                  </a:cubicBezTo>
                  <a:cubicBezTo>
                    <a:pt x="17" y="147"/>
                    <a:pt x="19" y="148"/>
                    <a:pt x="19" y="148"/>
                  </a:cubicBezTo>
                  <a:cubicBezTo>
                    <a:pt x="19" y="148"/>
                    <a:pt x="16" y="149"/>
                    <a:pt x="16" y="151"/>
                  </a:cubicBezTo>
                  <a:cubicBezTo>
                    <a:pt x="15" y="153"/>
                    <a:pt x="16" y="156"/>
                    <a:pt x="19" y="157"/>
                  </a:cubicBezTo>
                  <a:cubicBezTo>
                    <a:pt x="19" y="157"/>
                    <a:pt x="22" y="164"/>
                    <a:pt x="21" y="171"/>
                  </a:cubicBezTo>
                  <a:cubicBezTo>
                    <a:pt x="20" y="177"/>
                    <a:pt x="18" y="183"/>
                    <a:pt x="23" y="187"/>
                  </a:cubicBezTo>
                  <a:cubicBezTo>
                    <a:pt x="28" y="191"/>
                    <a:pt x="48" y="188"/>
                    <a:pt x="60" y="184"/>
                  </a:cubicBezTo>
                  <a:cubicBezTo>
                    <a:pt x="60" y="184"/>
                    <a:pt x="64" y="191"/>
                    <a:pt x="68" y="209"/>
                  </a:cubicBezTo>
                  <a:cubicBezTo>
                    <a:pt x="152" y="183"/>
                    <a:pt x="152" y="183"/>
                    <a:pt x="152" y="183"/>
                  </a:cubicBezTo>
                  <a:cubicBezTo>
                    <a:pt x="147" y="170"/>
                    <a:pt x="145" y="163"/>
                    <a:pt x="145" y="159"/>
                  </a:cubicBezTo>
                  <a:cubicBezTo>
                    <a:pt x="143" y="148"/>
                    <a:pt x="160" y="128"/>
                    <a:pt x="166" y="106"/>
                  </a:cubicBezTo>
                  <a:cubicBezTo>
                    <a:pt x="173" y="81"/>
                    <a:pt x="175" y="48"/>
                    <a:pt x="146" y="24"/>
                  </a:cubicBezTo>
                  <a:close/>
                  <a:moveTo>
                    <a:pt x="118" y="90"/>
                  </a:moveTo>
                  <a:cubicBezTo>
                    <a:pt x="112" y="98"/>
                    <a:pt x="110" y="104"/>
                    <a:pt x="110" y="110"/>
                  </a:cubicBezTo>
                  <a:cubicBezTo>
                    <a:pt x="110" y="128"/>
                    <a:pt x="110" y="128"/>
                    <a:pt x="110" y="128"/>
                  </a:cubicBezTo>
                  <a:cubicBezTo>
                    <a:pt x="110" y="133"/>
                    <a:pt x="107" y="136"/>
                    <a:pt x="104" y="136"/>
                  </a:cubicBezTo>
                  <a:cubicBezTo>
                    <a:pt x="97" y="136"/>
                    <a:pt x="97" y="136"/>
                    <a:pt x="97" y="136"/>
                  </a:cubicBezTo>
                  <a:cubicBezTo>
                    <a:pt x="96" y="136"/>
                    <a:pt x="96" y="136"/>
                    <a:pt x="96" y="136"/>
                  </a:cubicBezTo>
                  <a:cubicBezTo>
                    <a:pt x="95" y="138"/>
                    <a:pt x="93" y="139"/>
                    <a:pt x="91" y="139"/>
                  </a:cubicBezTo>
                  <a:cubicBezTo>
                    <a:pt x="89" y="139"/>
                    <a:pt x="88" y="138"/>
                    <a:pt x="87" y="136"/>
                  </a:cubicBezTo>
                  <a:cubicBezTo>
                    <a:pt x="86" y="136"/>
                    <a:pt x="86" y="136"/>
                    <a:pt x="86" y="136"/>
                  </a:cubicBezTo>
                  <a:cubicBezTo>
                    <a:pt x="79" y="136"/>
                    <a:pt x="79" y="136"/>
                    <a:pt x="79" y="136"/>
                  </a:cubicBezTo>
                  <a:cubicBezTo>
                    <a:pt x="76" y="136"/>
                    <a:pt x="73" y="133"/>
                    <a:pt x="73" y="129"/>
                  </a:cubicBezTo>
                  <a:cubicBezTo>
                    <a:pt x="73" y="110"/>
                    <a:pt x="73" y="110"/>
                    <a:pt x="73" y="110"/>
                  </a:cubicBezTo>
                  <a:cubicBezTo>
                    <a:pt x="73" y="104"/>
                    <a:pt x="70" y="98"/>
                    <a:pt x="65" y="90"/>
                  </a:cubicBezTo>
                  <a:cubicBezTo>
                    <a:pt x="59" y="83"/>
                    <a:pt x="57" y="76"/>
                    <a:pt x="57" y="68"/>
                  </a:cubicBezTo>
                  <a:cubicBezTo>
                    <a:pt x="57" y="49"/>
                    <a:pt x="72" y="34"/>
                    <a:pt x="91" y="34"/>
                  </a:cubicBezTo>
                  <a:cubicBezTo>
                    <a:pt x="110" y="34"/>
                    <a:pt x="126" y="49"/>
                    <a:pt x="126" y="68"/>
                  </a:cubicBezTo>
                  <a:cubicBezTo>
                    <a:pt x="126" y="76"/>
                    <a:pt x="123" y="83"/>
                    <a:pt x="118" y="9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9" name="Group 9"/>
          <p:cNvGrpSpPr/>
          <p:nvPr/>
        </p:nvGrpSpPr>
        <p:grpSpPr>
          <a:xfrm>
            <a:off x="1996032" y="4065529"/>
            <a:ext cx="664560" cy="579786"/>
            <a:chOff x="1996032" y="4065529"/>
            <a:chExt cx="664560" cy="579786"/>
          </a:xfrm>
        </p:grpSpPr>
        <p:sp>
          <p:nvSpPr>
            <p:cNvPr id="10" name="Freeform 10"/>
            <p:cNvSpPr/>
            <p:nvPr/>
          </p:nvSpPr>
          <p:spPr>
            <a:xfrm>
              <a:off x="1996032" y="4204879"/>
              <a:ext cx="440436" cy="440436"/>
            </a:xfrm>
            <a:custGeom>
              <a:rect l="l" t="t" r="r" b="b"/>
              <a:pathLst>
                <a:path w="167" h="167">
                  <a:moveTo>
                    <a:pt x="161" y="71"/>
                  </a:moveTo>
                  <a:cubicBezTo>
                    <a:pt x="148" y="71"/>
                    <a:pt x="148" y="71"/>
                    <a:pt x="148" y="71"/>
                  </a:cubicBezTo>
                  <a:cubicBezTo>
                    <a:pt x="146" y="62"/>
                    <a:pt x="143" y="54"/>
                    <a:pt x="138" y="47"/>
                  </a:cubicBezTo>
                  <a:cubicBezTo>
                    <a:pt x="147" y="38"/>
                    <a:pt x="147" y="38"/>
                    <a:pt x="147" y="38"/>
                  </a:cubicBezTo>
                  <a:cubicBezTo>
                    <a:pt x="149" y="36"/>
                    <a:pt x="150" y="32"/>
                    <a:pt x="148" y="31"/>
                  </a:cubicBezTo>
                  <a:cubicBezTo>
                    <a:pt x="136" y="19"/>
                    <a:pt x="136" y="19"/>
                    <a:pt x="136" y="19"/>
                  </a:cubicBezTo>
                  <a:cubicBezTo>
                    <a:pt x="135" y="17"/>
                    <a:pt x="131" y="18"/>
                    <a:pt x="129" y="20"/>
                  </a:cubicBezTo>
                  <a:cubicBezTo>
                    <a:pt x="120" y="29"/>
                    <a:pt x="120" y="29"/>
                    <a:pt x="120" y="29"/>
                  </a:cubicBezTo>
                  <a:cubicBezTo>
                    <a:pt x="113" y="24"/>
                    <a:pt x="105" y="21"/>
                    <a:pt x="96" y="19"/>
                  </a:cubicBezTo>
                  <a:cubicBezTo>
                    <a:pt x="96" y="6"/>
                    <a:pt x="96" y="6"/>
                    <a:pt x="96" y="6"/>
                  </a:cubicBezTo>
                  <a:cubicBezTo>
                    <a:pt x="96" y="3"/>
                    <a:pt x="94" y="0"/>
                    <a:pt x="92" y="0"/>
                  </a:cubicBezTo>
                  <a:cubicBezTo>
                    <a:pt x="75" y="0"/>
                    <a:pt x="75" y="0"/>
                    <a:pt x="75" y="0"/>
                  </a:cubicBezTo>
                  <a:cubicBezTo>
                    <a:pt x="73" y="0"/>
                    <a:pt x="71" y="3"/>
                    <a:pt x="71" y="6"/>
                  </a:cubicBezTo>
                  <a:cubicBezTo>
                    <a:pt x="71" y="19"/>
                    <a:pt x="71" y="19"/>
                    <a:pt x="71" y="19"/>
                  </a:cubicBezTo>
                  <a:cubicBezTo>
                    <a:pt x="62" y="21"/>
                    <a:pt x="54" y="24"/>
                    <a:pt x="46" y="29"/>
                  </a:cubicBezTo>
                  <a:cubicBezTo>
                    <a:pt x="37" y="20"/>
                    <a:pt x="37" y="20"/>
                    <a:pt x="37" y="20"/>
                  </a:cubicBezTo>
                  <a:cubicBezTo>
                    <a:pt x="35" y="18"/>
                    <a:pt x="32" y="17"/>
                    <a:pt x="30" y="19"/>
                  </a:cubicBezTo>
                  <a:cubicBezTo>
                    <a:pt x="18" y="31"/>
                    <a:pt x="18" y="31"/>
                    <a:pt x="18" y="31"/>
                  </a:cubicBezTo>
                  <a:cubicBezTo>
                    <a:pt x="17" y="32"/>
                    <a:pt x="17" y="36"/>
                    <a:pt x="19" y="38"/>
                  </a:cubicBezTo>
                  <a:cubicBezTo>
                    <a:pt x="29" y="47"/>
                    <a:pt x="29" y="47"/>
                    <a:pt x="29" y="47"/>
                  </a:cubicBezTo>
                  <a:cubicBezTo>
                    <a:pt x="24" y="54"/>
                    <a:pt x="20" y="62"/>
                    <a:pt x="19" y="71"/>
                  </a:cubicBezTo>
                  <a:cubicBezTo>
                    <a:pt x="6" y="71"/>
                    <a:pt x="6" y="71"/>
                    <a:pt x="6" y="71"/>
                  </a:cubicBezTo>
                  <a:cubicBezTo>
                    <a:pt x="2" y="71"/>
                    <a:pt x="0" y="73"/>
                    <a:pt x="0" y="75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4"/>
                    <a:pt x="2" y="96"/>
                    <a:pt x="6" y="96"/>
                  </a:cubicBezTo>
                  <a:cubicBezTo>
                    <a:pt x="19" y="96"/>
                    <a:pt x="19" y="96"/>
                    <a:pt x="19" y="96"/>
                  </a:cubicBezTo>
                  <a:cubicBezTo>
                    <a:pt x="20" y="105"/>
                    <a:pt x="24" y="113"/>
                    <a:pt x="29" y="120"/>
                  </a:cubicBezTo>
                  <a:cubicBezTo>
                    <a:pt x="19" y="130"/>
                    <a:pt x="19" y="130"/>
                    <a:pt x="19" y="130"/>
                  </a:cubicBezTo>
                  <a:cubicBezTo>
                    <a:pt x="17" y="132"/>
                    <a:pt x="17" y="135"/>
                    <a:pt x="18" y="137"/>
                  </a:cubicBezTo>
                  <a:cubicBezTo>
                    <a:pt x="30" y="148"/>
                    <a:pt x="30" y="148"/>
                    <a:pt x="30" y="148"/>
                  </a:cubicBezTo>
                  <a:cubicBezTo>
                    <a:pt x="32" y="150"/>
                    <a:pt x="35" y="150"/>
                    <a:pt x="37" y="147"/>
                  </a:cubicBezTo>
                  <a:cubicBezTo>
                    <a:pt x="46" y="138"/>
                    <a:pt x="46" y="138"/>
                    <a:pt x="46" y="138"/>
                  </a:cubicBezTo>
                  <a:cubicBezTo>
                    <a:pt x="54" y="143"/>
                    <a:pt x="62" y="147"/>
                    <a:pt x="71" y="148"/>
                  </a:cubicBezTo>
                  <a:cubicBezTo>
                    <a:pt x="71" y="161"/>
                    <a:pt x="71" y="161"/>
                    <a:pt x="71" y="161"/>
                  </a:cubicBezTo>
                  <a:cubicBezTo>
                    <a:pt x="71" y="164"/>
                    <a:pt x="73" y="167"/>
                    <a:pt x="75" y="167"/>
                  </a:cubicBezTo>
                  <a:cubicBezTo>
                    <a:pt x="92" y="167"/>
                    <a:pt x="92" y="167"/>
                    <a:pt x="92" y="167"/>
                  </a:cubicBezTo>
                  <a:cubicBezTo>
                    <a:pt x="94" y="167"/>
                    <a:pt x="96" y="164"/>
                    <a:pt x="96" y="161"/>
                  </a:cubicBezTo>
                  <a:cubicBezTo>
                    <a:pt x="96" y="148"/>
                    <a:pt x="96" y="148"/>
                    <a:pt x="96" y="148"/>
                  </a:cubicBezTo>
                  <a:cubicBezTo>
                    <a:pt x="105" y="147"/>
                    <a:pt x="113" y="143"/>
                    <a:pt x="120" y="138"/>
                  </a:cubicBezTo>
                  <a:cubicBezTo>
                    <a:pt x="129" y="147"/>
                    <a:pt x="129" y="147"/>
                    <a:pt x="129" y="147"/>
                  </a:cubicBezTo>
                  <a:cubicBezTo>
                    <a:pt x="131" y="150"/>
                    <a:pt x="135" y="150"/>
                    <a:pt x="136" y="148"/>
                  </a:cubicBezTo>
                  <a:cubicBezTo>
                    <a:pt x="148" y="137"/>
                    <a:pt x="148" y="137"/>
                    <a:pt x="148" y="137"/>
                  </a:cubicBezTo>
                  <a:cubicBezTo>
                    <a:pt x="150" y="135"/>
                    <a:pt x="149" y="132"/>
                    <a:pt x="147" y="130"/>
                  </a:cubicBezTo>
                  <a:cubicBezTo>
                    <a:pt x="138" y="120"/>
                    <a:pt x="138" y="120"/>
                    <a:pt x="138" y="120"/>
                  </a:cubicBezTo>
                  <a:cubicBezTo>
                    <a:pt x="143" y="113"/>
                    <a:pt x="146" y="105"/>
                    <a:pt x="148" y="96"/>
                  </a:cubicBezTo>
                  <a:cubicBezTo>
                    <a:pt x="161" y="96"/>
                    <a:pt x="161" y="96"/>
                    <a:pt x="161" y="96"/>
                  </a:cubicBezTo>
                  <a:cubicBezTo>
                    <a:pt x="164" y="96"/>
                    <a:pt x="167" y="94"/>
                    <a:pt x="167" y="92"/>
                  </a:cubicBezTo>
                  <a:cubicBezTo>
                    <a:pt x="167" y="75"/>
                    <a:pt x="167" y="75"/>
                    <a:pt x="167" y="75"/>
                  </a:cubicBezTo>
                  <a:cubicBezTo>
                    <a:pt x="167" y="73"/>
                    <a:pt x="164" y="71"/>
                    <a:pt x="161" y="71"/>
                  </a:cubicBezTo>
                  <a:close/>
                  <a:moveTo>
                    <a:pt x="83" y="114"/>
                  </a:moveTo>
                  <a:cubicBezTo>
                    <a:pt x="66" y="114"/>
                    <a:pt x="52" y="101"/>
                    <a:pt x="52" y="84"/>
                  </a:cubicBezTo>
                  <a:cubicBezTo>
                    <a:pt x="52" y="67"/>
                    <a:pt x="66" y="53"/>
                    <a:pt x="83" y="53"/>
                  </a:cubicBezTo>
                  <a:cubicBezTo>
                    <a:pt x="100" y="53"/>
                    <a:pt x="114" y="67"/>
                    <a:pt x="114" y="84"/>
                  </a:cubicBezTo>
                  <a:cubicBezTo>
                    <a:pt x="114" y="101"/>
                    <a:pt x="100" y="114"/>
                    <a:pt x="83" y="114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style>
            <a:lnRef idx="0">
              <a:schemeClr val="accent4"/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Freeform 11"/>
            <p:cNvSpPr/>
            <p:nvPr/>
          </p:nvSpPr>
          <p:spPr>
            <a:xfrm>
              <a:off x="2341695" y="4065529"/>
              <a:ext cx="318897" cy="316706"/>
            </a:xfrm>
            <a:custGeom>
              <a:rect l="l" t="t" r="r" b="b"/>
              <a:pathLst>
                <a:path w="120" h="120">
                  <a:moveTo>
                    <a:pt x="117" y="51"/>
                  </a:moveTo>
                  <a:cubicBezTo>
                    <a:pt x="108" y="51"/>
                    <a:pt x="108" y="51"/>
                    <a:pt x="108" y="51"/>
                  </a:cubicBezTo>
                  <a:cubicBezTo>
                    <a:pt x="106" y="44"/>
                    <a:pt x="104" y="38"/>
                    <a:pt x="100" y="33"/>
                  </a:cubicBezTo>
                  <a:cubicBezTo>
                    <a:pt x="107" y="27"/>
                    <a:pt x="107" y="27"/>
                    <a:pt x="107" y="27"/>
                  </a:cubicBezTo>
                  <a:cubicBezTo>
                    <a:pt x="109" y="25"/>
                    <a:pt x="109" y="23"/>
                    <a:pt x="108" y="22"/>
                  </a:cubicBezTo>
                  <a:cubicBezTo>
                    <a:pt x="99" y="13"/>
                    <a:pt x="99" y="13"/>
                    <a:pt x="99" y="13"/>
                  </a:cubicBezTo>
                  <a:cubicBezTo>
                    <a:pt x="98" y="12"/>
                    <a:pt x="96" y="12"/>
                    <a:pt x="94" y="14"/>
                  </a:cubicBezTo>
                  <a:cubicBezTo>
                    <a:pt x="87" y="20"/>
                    <a:pt x="87" y="20"/>
                    <a:pt x="87" y="20"/>
                  </a:cubicBezTo>
                  <a:cubicBezTo>
                    <a:pt x="82" y="17"/>
                    <a:pt x="76" y="14"/>
                    <a:pt x="70" y="13"/>
                  </a:cubicBezTo>
                  <a:cubicBezTo>
                    <a:pt x="70" y="4"/>
                    <a:pt x="70" y="4"/>
                    <a:pt x="70" y="4"/>
                  </a:cubicBezTo>
                  <a:cubicBezTo>
                    <a:pt x="70" y="1"/>
                    <a:pt x="69" y="0"/>
                    <a:pt x="67" y="0"/>
                  </a:cubicBezTo>
                  <a:cubicBezTo>
                    <a:pt x="55" y="0"/>
                    <a:pt x="55" y="0"/>
                    <a:pt x="55" y="0"/>
                  </a:cubicBezTo>
                  <a:cubicBezTo>
                    <a:pt x="53" y="0"/>
                    <a:pt x="52" y="1"/>
                    <a:pt x="52" y="4"/>
                  </a:cubicBezTo>
                  <a:cubicBezTo>
                    <a:pt x="52" y="13"/>
                    <a:pt x="52" y="13"/>
                    <a:pt x="52" y="13"/>
                  </a:cubicBezTo>
                  <a:cubicBezTo>
                    <a:pt x="45" y="14"/>
                    <a:pt x="39" y="17"/>
                    <a:pt x="34" y="20"/>
                  </a:cubicBezTo>
                  <a:cubicBezTo>
                    <a:pt x="28" y="14"/>
                    <a:pt x="28" y="14"/>
                    <a:pt x="28" y="14"/>
                  </a:cubicBezTo>
                  <a:cubicBezTo>
                    <a:pt x="26" y="12"/>
                    <a:pt x="24" y="12"/>
                    <a:pt x="22" y="13"/>
                  </a:cubicBezTo>
                  <a:cubicBezTo>
                    <a:pt x="14" y="22"/>
                    <a:pt x="14" y="22"/>
                    <a:pt x="14" y="22"/>
                  </a:cubicBezTo>
                  <a:cubicBezTo>
                    <a:pt x="13" y="23"/>
                    <a:pt x="13" y="25"/>
                    <a:pt x="15" y="27"/>
                  </a:cubicBezTo>
                  <a:cubicBezTo>
                    <a:pt x="21" y="33"/>
                    <a:pt x="21" y="33"/>
                    <a:pt x="21" y="33"/>
                  </a:cubicBezTo>
                  <a:cubicBezTo>
                    <a:pt x="18" y="38"/>
                    <a:pt x="15" y="44"/>
                    <a:pt x="14" y="51"/>
                  </a:cubicBezTo>
                  <a:cubicBezTo>
                    <a:pt x="5" y="51"/>
                    <a:pt x="5" y="51"/>
                    <a:pt x="5" y="51"/>
                  </a:cubicBezTo>
                  <a:cubicBezTo>
                    <a:pt x="2" y="51"/>
                    <a:pt x="0" y="52"/>
                    <a:pt x="0" y="54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68"/>
                    <a:pt x="2" y="69"/>
                    <a:pt x="5" y="69"/>
                  </a:cubicBezTo>
                  <a:cubicBezTo>
                    <a:pt x="14" y="69"/>
                    <a:pt x="14" y="69"/>
                    <a:pt x="14" y="69"/>
                  </a:cubicBezTo>
                  <a:cubicBezTo>
                    <a:pt x="15" y="76"/>
                    <a:pt x="18" y="81"/>
                    <a:pt x="21" y="87"/>
                  </a:cubicBezTo>
                  <a:cubicBezTo>
                    <a:pt x="15" y="93"/>
                    <a:pt x="15" y="93"/>
                    <a:pt x="15" y="93"/>
                  </a:cubicBezTo>
                  <a:cubicBezTo>
                    <a:pt x="13" y="95"/>
                    <a:pt x="13" y="97"/>
                    <a:pt x="14" y="98"/>
                  </a:cubicBezTo>
                  <a:cubicBezTo>
                    <a:pt x="22" y="107"/>
                    <a:pt x="22" y="107"/>
                    <a:pt x="22" y="107"/>
                  </a:cubicBezTo>
                  <a:cubicBezTo>
                    <a:pt x="24" y="108"/>
                    <a:pt x="26" y="108"/>
                    <a:pt x="28" y="106"/>
                  </a:cubicBezTo>
                  <a:cubicBezTo>
                    <a:pt x="34" y="100"/>
                    <a:pt x="34" y="100"/>
                    <a:pt x="34" y="100"/>
                  </a:cubicBezTo>
                  <a:cubicBezTo>
                    <a:pt x="39" y="103"/>
                    <a:pt x="45" y="106"/>
                    <a:pt x="52" y="107"/>
                  </a:cubicBezTo>
                  <a:cubicBezTo>
                    <a:pt x="52" y="116"/>
                    <a:pt x="52" y="116"/>
                    <a:pt x="52" y="116"/>
                  </a:cubicBezTo>
                  <a:cubicBezTo>
                    <a:pt x="52" y="118"/>
                    <a:pt x="53" y="120"/>
                    <a:pt x="55" y="120"/>
                  </a:cubicBezTo>
                  <a:cubicBezTo>
                    <a:pt x="67" y="120"/>
                    <a:pt x="67" y="120"/>
                    <a:pt x="67" y="120"/>
                  </a:cubicBezTo>
                  <a:cubicBezTo>
                    <a:pt x="69" y="120"/>
                    <a:pt x="70" y="118"/>
                    <a:pt x="70" y="116"/>
                  </a:cubicBezTo>
                  <a:cubicBezTo>
                    <a:pt x="70" y="107"/>
                    <a:pt x="70" y="107"/>
                    <a:pt x="70" y="107"/>
                  </a:cubicBezTo>
                  <a:cubicBezTo>
                    <a:pt x="76" y="106"/>
                    <a:pt x="82" y="103"/>
                    <a:pt x="87" y="100"/>
                  </a:cubicBezTo>
                  <a:cubicBezTo>
                    <a:pt x="94" y="106"/>
                    <a:pt x="94" y="106"/>
                    <a:pt x="94" y="106"/>
                  </a:cubicBezTo>
                  <a:cubicBezTo>
                    <a:pt x="96" y="108"/>
                    <a:pt x="98" y="108"/>
                    <a:pt x="99" y="107"/>
                  </a:cubicBezTo>
                  <a:cubicBezTo>
                    <a:pt x="108" y="98"/>
                    <a:pt x="108" y="98"/>
                    <a:pt x="108" y="98"/>
                  </a:cubicBezTo>
                  <a:cubicBezTo>
                    <a:pt x="109" y="97"/>
                    <a:pt x="109" y="95"/>
                    <a:pt x="107" y="93"/>
                  </a:cubicBezTo>
                  <a:cubicBezTo>
                    <a:pt x="100" y="87"/>
                    <a:pt x="100" y="87"/>
                    <a:pt x="100" y="87"/>
                  </a:cubicBezTo>
                  <a:cubicBezTo>
                    <a:pt x="104" y="81"/>
                    <a:pt x="106" y="76"/>
                    <a:pt x="108" y="69"/>
                  </a:cubicBezTo>
                  <a:cubicBezTo>
                    <a:pt x="117" y="69"/>
                    <a:pt x="117" y="69"/>
                    <a:pt x="117" y="69"/>
                  </a:cubicBezTo>
                  <a:cubicBezTo>
                    <a:pt x="119" y="69"/>
                    <a:pt x="121" y="68"/>
                    <a:pt x="121" y="66"/>
                  </a:cubicBezTo>
                  <a:cubicBezTo>
                    <a:pt x="121" y="54"/>
                    <a:pt x="121" y="54"/>
                    <a:pt x="121" y="54"/>
                  </a:cubicBezTo>
                  <a:cubicBezTo>
                    <a:pt x="121" y="52"/>
                    <a:pt x="119" y="51"/>
                    <a:pt x="117" y="51"/>
                  </a:cubicBezTo>
                  <a:close/>
                  <a:moveTo>
                    <a:pt x="61" y="82"/>
                  </a:moveTo>
                  <a:cubicBezTo>
                    <a:pt x="48" y="82"/>
                    <a:pt x="38" y="72"/>
                    <a:pt x="38" y="60"/>
                  </a:cubicBezTo>
                  <a:cubicBezTo>
                    <a:pt x="38" y="48"/>
                    <a:pt x="48" y="38"/>
                    <a:pt x="61" y="38"/>
                  </a:cubicBezTo>
                  <a:cubicBezTo>
                    <a:pt x="73" y="38"/>
                    <a:pt x="83" y="48"/>
                    <a:pt x="83" y="60"/>
                  </a:cubicBezTo>
                  <a:cubicBezTo>
                    <a:pt x="83" y="72"/>
                    <a:pt x="73" y="82"/>
                    <a:pt x="61" y="82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style>
            <a:lnRef idx="0">
              <a:schemeClr val="accent4"/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2" name="Group 12"/>
          <p:cNvGrpSpPr/>
          <p:nvPr/>
        </p:nvGrpSpPr>
        <p:grpSpPr>
          <a:xfrm>
            <a:off x="4836987" y="4210981"/>
            <a:ext cx="577691" cy="614457"/>
            <a:chOff x="4836987" y="4210981"/>
            <a:chExt cx="577691" cy="614457"/>
          </a:xfrm>
        </p:grpSpPr>
        <p:sp>
          <p:nvSpPr>
            <p:cNvPr id="13" name="Freeform 13"/>
            <p:cNvSpPr/>
            <p:nvPr/>
          </p:nvSpPr>
          <p:spPr>
            <a:xfrm>
              <a:off x="5174934" y="4210981"/>
              <a:ext cx="239744" cy="269843"/>
            </a:xfrm>
            <a:custGeom>
              <a:rect l="l" t="t" r="r" b="b"/>
              <a:pathLst>
                <a:path w="91" h="102">
                  <a:moveTo>
                    <a:pt x="76" y="45"/>
                  </a:moveTo>
                  <a:cubicBezTo>
                    <a:pt x="65" y="52"/>
                    <a:pt x="54" y="52"/>
                    <a:pt x="50" y="52"/>
                  </a:cubicBezTo>
                  <a:cubicBezTo>
                    <a:pt x="11" y="102"/>
                    <a:pt x="11" y="102"/>
                    <a:pt x="11" y="102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43" y="47"/>
                    <a:pt x="43" y="47"/>
                    <a:pt x="43" y="47"/>
                  </a:cubicBezTo>
                  <a:cubicBezTo>
                    <a:pt x="42" y="43"/>
                    <a:pt x="40" y="32"/>
                    <a:pt x="45" y="19"/>
                  </a:cubicBezTo>
                  <a:cubicBezTo>
                    <a:pt x="52" y="4"/>
                    <a:pt x="70" y="0"/>
                    <a:pt x="70" y="0"/>
                  </a:cubicBezTo>
                  <a:cubicBezTo>
                    <a:pt x="67" y="22"/>
                    <a:pt x="67" y="22"/>
                    <a:pt x="67" y="22"/>
                  </a:cubicBezTo>
                  <a:cubicBezTo>
                    <a:pt x="68" y="21"/>
                    <a:pt x="69" y="21"/>
                    <a:pt x="70" y="22"/>
                  </a:cubicBezTo>
                  <a:cubicBezTo>
                    <a:pt x="70" y="22"/>
                    <a:pt x="70" y="23"/>
                    <a:pt x="70" y="24"/>
                  </a:cubicBezTo>
                  <a:cubicBezTo>
                    <a:pt x="91" y="17"/>
                    <a:pt x="91" y="17"/>
                    <a:pt x="91" y="17"/>
                  </a:cubicBezTo>
                  <a:cubicBezTo>
                    <a:pt x="91" y="17"/>
                    <a:pt x="90" y="36"/>
                    <a:pt x="76" y="45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style>
            <a:lnRef idx="0">
              <a:schemeClr val="accent4"/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Freeform 14"/>
            <p:cNvSpPr/>
            <p:nvPr/>
          </p:nvSpPr>
          <p:spPr>
            <a:xfrm>
              <a:off x="4836987" y="4396146"/>
              <a:ext cx="461677" cy="429292"/>
            </a:xfrm>
            <a:custGeom>
              <a:rect l="l" t="t" r="r" b="b"/>
              <a:pathLst>
                <a:path w="175" h="163">
                  <a:moveTo>
                    <a:pt x="77" y="0"/>
                  </a:moveTo>
                  <a:cubicBezTo>
                    <a:pt x="95" y="0"/>
                    <a:pt x="112" y="6"/>
                    <a:pt x="127" y="16"/>
                  </a:cubicBezTo>
                  <a:cubicBezTo>
                    <a:pt x="107" y="40"/>
                    <a:pt x="107" y="40"/>
                    <a:pt x="107" y="40"/>
                  </a:cubicBezTo>
                  <a:cubicBezTo>
                    <a:pt x="100" y="36"/>
                    <a:pt x="92" y="34"/>
                    <a:pt x="84" y="34"/>
                  </a:cubicBezTo>
                  <a:cubicBezTo>
                    <a:pt x="59" y="34"/>
                    <a:pt x="41" y="54"/>
                    <a:pt x="44" y="80"/>
                  </a:cubicBezTo>
                  <a:cubicBezTo>
                    <a:pt x="47" y="105"/>
                    <a:pt x="70" y="125"/>
                    <a:pt x="96" y="125"/>
                  </a:cubicBezTo>
                  <a:cubicBezTo>
                    <a:pt x="121" y="125"/>
                    <a:pt x="138" y="105"/>
                    <a:pt x="135" y="80"/>
                  </a:cubicBezTo>
                  <a:cubicBezTo>
                    <a:pt x="134" y="71"/>
                    <a:pt x="130" y="63"/>
                    <a:pt x="125" y="56"/>
                  </a:cubicBezTo>
                  <a:cubicBezTo>
                    <a:pt x="145" y="32"/>
                    <a:pt x="145" y="32"/>
                    <a:pt x="145" y="32"/>
                  </a:cubicBezTo>
                  <a:cubicBezTo>
                    <a:pt x="158" y="46"/>
                    <a:pt x="166" y="63"/>
                    <a:pt x="169" y="82"/>
                  </a:cubicBezTo>
                  <a:cubicBezTo>
                    <a:pt x="175" y="127"/>
                    <a:pt x="143" y="163"/>
                    <a:pt x="98" y="163"/>
                  </a:cubicBezTo>
                  <a:cubicBezTo>
                    <a:pt x="53" y="163"/>
                    <a:pt x="12" y="127"/>
                    <a:pt x="6" y="82"/>
                  </a:cubicBezTo>
                  <a:cubicBezTo>
                    <a:pt x="0" y="37"/>
                    <a:pt x="31" y="0"/>
                    <a:pt x="77" y="0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style>
            <a:lnRef idx="0">
              <a:schemeClr val="accent4"/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Freeform 15"/>
            <p:cNvSpPr/>
            <p:nvPr/>
          </p:nvSpPr>
          <p:spPr>
            <a:xfrm>
              <a:off x="4976433" y="4512066"/>
              <a:ext cx="195167" cy="181737"/>
            </a:xfrm>
            <a:custGeom>
              <a:rect l="l" t="t" r="r" b="b"/>
              <a:pathLst>
                <a:path w="74" h="69">
                  <a:moveTo>
                    <a:pt x="42" y="69"/>
                  </a:moveTo>
                  <a:cubicBezTo>
                    <a:pt x="23" y="69"/>
                    <a:pt x="5" y="54"/>
                    <a:pt x="3" y="35"/>
                  </a:cubicBezTo>
                  <a:cubicBezTo>
                    <a:pt x="0" y="16"/>
                    <a:pt x="14" y="0"/>
                    <a:pt x="33" y="0"/>
                  </a:cubicBezTo>
                  <a:cubicBezTo>
                    <a:pt x="38" y="0"/>
                    <a:pt x="44" y="2"/>
                    <a:pt x="49" y="4"/>
                  </a:cubicBezTo>
                  <a:cubicBezTo>
                    <a:pt x="48" y="6"/>
                    <a:pt x="48" y="9"/>
                    <a:pt x="49" y="11"/>
                  </a:cubicBezTo>
                  <a:cubicBezTo>
                    <a:pt x="36" y="30"/>
                    <a:pt x="36" y="30"/>
                    <a:pt x="36" y="30"/>
                  </a:cubicBezTo>
                  <a:cubicBezTo>
                    <a:pt x="42" y="35"/>
                    <a:pt x="42" y="35"/>
                    <a:pt x="42" y="35"/>
                  </a:cubicBezTo>
                  <a:cubicBezTo>
                    <a:pt x="59" y="20"/>
                    <a:pt x="59" y="20"/>
                    <a:pt x="59" y="20"/>
                  </a:cubicBezTo>
                  <a:cubicBezTo>
                    <a:pt x="59" y="20"/>
                    <a:pt x="60" y="20"/>
                    <a:pt x="60" y="20"/>
                  </a:cubicBezTo>
                  <a:cubicBezTo>
                    <a:pt x="62" y="20"/>
                    <a:pt x="64" y="19"/>
                    <a:pt x="66" y="18"/>
                  </a:cubicBezTo>
                  <a:cubicBezTo>
                    <a:pt x="69" y="23"/>
                    <a:pt x="71" y="29"/>
                    <a:pt x="72" y="35"/>
                  </a:cubicBezTo>
                  <a:cubicBezTo>
                    <a:pt x="74" y="54"/>
                    <a:pt x="61" y="69"/>
                    <a:pt x="42" y="69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style>
            <a:lnRef idx="0">
              <a:schemeClr val="accent4"/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Freeform 16"/>
            <p:cNvSpPr/>
            <p:nvPr/>
          </p:nvSpPr>
          <p:spPr>
            <a:xfrm>
              <a:off x="5084541" y="4461869"/>
              <a:ext cx="113728" cy="129349"/>
            </a:xfrm>
            <a:custGeom>
              <a:rect l="l" t="t" r="r" b="b"/>
              <a:pathLst>
                <a:path w="43" h="49">
                  <a:moveTo>
                    <a:pt x="13" y="31"/>
                  </a:moveTo>
                  <a:cubicBezTo>
                    <a:pt x="11" y="28"/>
                    <a:pt x="12" y="25"/>
                    <a:pt x="14" y="22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24" y="32"/>
                    <a:pt x="24" y="32"/>
                    <a:pt x="24" y="32"/>
                  </a:cubicBezTo>
                  <a:cubicBezTo>
                    <a:pt x="22" y="34"/>
                    <a:pt x="19" y="35"/>
                    <a:pt x="17" y="34"/>
                  </a:cubicBezTo>
                  <a:cubicBezTo>
                    <a:pt x="1" y="49"/>
                    <a:pt x="1" y="49"/>
                    <a:pt x="1" y="49"/>
                  </a:cubicBezTo>
                  <a:cubicBezTo>
                    <a:pt x="0" y="48"/>
                    <a:pt x="0" y="48"/>
                    <a:pt x="0" y="48"/>
                  </a:cubicBezTo>
                  <a:lnTo>
                    <a:pt x="13" y="31"/>
                  </a:ln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style>
            <a:lnRef idx="0">
              <a:schemeClr val="accent4"/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7" name="Group 17"/>
          <p:cNvGrpSpPr/>
          <p:nvPr/>
        </p:nvGrpSpPr>
        <p:grpSpPr>
          <a:xfrm>
            <a:off x="3390861" y="2655299"/>
            <a:ext cx="559445" cy="701973"/>
            <a:chOff x="3390861" y="2655299"/>
            <a:chExt cx="559445" cy="701973"/>
          </a:xfrm>
        </p:grpSpPr>
        <p:sp>
          <p:nvSpPr>
            <p:cNvPr id="18" name="Freeform 18"/>
            <p:cNvSpPr/>
            <p:nvPr/>
          </p:nvSpPr>
          <p:spPr>
            <a:xfrm>
              <a:off x="3782073" y="2655299"/>
              <a:ext cx="168233" cy="183703"/>
            </a:xfrm>
            <a:custGeom>
              <a:rect l="l" t="t" r="r" b="b"/>
              <a:pathLst>
                <a:path w="125" h="140">
                  <a:moveTo>
                    <a:pt x="0" y="57"/>
                  </a:moveTo>
                  <a:lnTo>
                    <a:pt x="48" y="0"/>
                  </a:lnTo>
                  <a:lnTo>
                    <a:pt x="126" y="85"/>
                  </a:lnTo>
                  <a:lnTo>
                    <a:pt x="78" y="140"/>
                  </a:lnTo>
                  <a:lnTo>
                    <a:pt x="0" y="57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Freeform 19"/>
            <p:cNvSpPr/>
            <p:nvPr/>
          </p:nvSpPr>
          <p:spPr>
            <a:xfrm>
              <a:off x="3564454" y="2751018"/>
              <a:ext cx="296432" cy="326720"/>
            </a:xfrm>
            <a:custGeom>
              <a:rect l="l" t="t" r="r" b="b"/>
              <a:pathLst>
                <a:path w="94" h="105">
                  <a:moveTo>
                    <a:pt x="70" y="0"/>
                  </a:moveTo>
                  <a:cubicBezTo>
                    <a:pt x="63" y="9"/>
                    <a:pt x="63" y="9"/>
                    <a:pt x="63" y="9"/>
                  </a:cubicBezTo>
                  <a:cubicBezTo>
                    <a:pt x="21" y="30"/>
                    <a:pt x="21" y="30"/>
                    <a:pt x="21" y="30"/>
                  </a:cubicBezTo>
                  <a:cubicBezTo>
                    <a:pt x="20" y="30"/>
                    <a:pt x="14" y="33"/>
                    <a:pt x="12" y="37"/>
                  </a:cubicBezTo>
                  <a:cubicBezTo>
                    <a:pt x="10" y="40"/>
                    <a:pt x="2" y="67"/>
                    <a:pt x="1" y="70"/>
                  </a:cubicBezTo>
                  <a:cubicBezTo>
                    <a:pt x="0" y="71"/>
                    <a:pt x="0" y="75"/>
                    <a:pt x="0" y="77"/>
                  </a:cubicBezTo>
                  <a:cubicBezTo>
                    <a:pt x="0" y="78"/>
                    <a:pt x="2" y="93"/>
                    <a:pt x="3" y="102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4"/>
                    <a:pt x="4" y="105"/>
                  </a:cubicBezTo>
                  <a:cubicBezTo>
                    <a:pt x="4" y="81"/>
                    <a:pt x="4" y="81"/>
                    <a:pt x="4" y="81"/>
                  </a:cubicBezTo>
                  <a:cubicBezTo>
                    <a:pt x="20" y="81"/>
                    <a:pt x="20" y="81"/>
                    <a:pt x="20" y="81"/>
                  </a:cubicBezTo>
                  <a:cubicBezTo>
                    <a:pt x="20" y="75"/>
                    <a:pt x="20" y="75"/>
                    <a:pt x="20" y="75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2" y="59"/>
                    <a:pt x="37" y="61"/>
                    <a:pt x="40" y="62"/>
                  </a:cubicBezTo>
                  <a:cubicBezTo>
                    <a:pt x="39" y="64"/>
                    <a:pt x="37" y="68"/>
                    <a:pt x="37" y="69"/>
                  </a:cubicBezTo>
                  <a:cubicBezTo>
                    <a:pt x="36" y="71"/>
                    <a:pt x="30" y="78"/>
                    <a:pt x="27" y="83"/>
                  </a:cubicBezTo>
                  <a:cubicBezTo>
                    <a:pt x="25" y="85"/>
                    <a:pt x="24" y="90"/>
                    <a:pt x="28" y="93"/>
                  </a:cubicBezTo>
                  <a:cubicBezTo>
                    <a:pt x="29" y="94"/>
                    <a:pt x="31" y="95"/>
                    <a:pt x="33" y="95"/>
                  </a:cubicBezTo>
                  <a:cubicBezTo>
                    <a:pt x="37" y="95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1"/>
                    <a:pt x="56" y="74"/>
                    <a:pt x="63" y="71"/>
                  </a:cubicBezTo>
                  <a:cubicBezTo>
                    <a:pt x="69" y="68"/>
                    <a:pt x="87" y="54"/>
                    <a:pt x="87" y="36"/>
                  </a:cubicBezTo>
                  <a:cubicBezTo>
                    <a:pt x="94" y="26"/>
                    <a:pt x="94" y="26"/>
                    <a:pt x="94" y="26"/>
                  </a:cubicBezTo>
                  <a:lnTo>
                    <a:pt x="70" y="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Freeform 20"/>
            <p:cNvSpPr/>
            <p:nvPr/>
          </p:nvSpPr>
          <p:spPr>
            <a:xfrm>
              <a:off x="3390861" y="3012170"/>
              <a:ext cx="467288" cy="345102"/>
            </a:xfrm>
            <a:custGeom>
              <a:rect l="l" t="t" r="r" b="b"/>
              <a:pathLst>
                <a:path w="148" h="110">
                  <a:moveTo>
                    <a:pt x="124" y="49"/>
                  </a:moveTo>
                  <a:cubicBezTo>
                    <a:pt x="124" y="104"/>
                    <a:pt x="124" y="104"/>
                    <a:pt x="124" y="104"/>
                  </a:cubicBezTo>
                  <a:cubicBezTo>
                    <a:pt x="117" y="104"/>
                    <a:pt x="117" y="104"/>
                    <a:pt x="117" y="104"/>
                  </a:cubicBezTo>
                  <a:cubicBezTo>
                    <a:pt x="117" y="29"/>
                    <a:pt x="117" y="29"/>
                    <a:pt x="117" y="29"/>
                  </a:cubicBezTo>
                  <a:cubicBezTo>
                    <a:pt x="93" y="29"/>
                    <a:pt x="93" y="29"/>
                    <a:pt x="93" y="29"/>
                  </a:cubicBezTo>
                  <a:cubicBezTo>
                    <a:pt x="93" y="104"/>
                    <a:pt x="93" y="104"/>
                    <a:pt x="93" y="104"/>
                  </a:cubicBezTo>
                  <a:cubicBezTo>
                    <a:pt x="86" y="104"/>
                    <a:pt x="86" y="104"/>
                    <a:pt x="86" y="104"/>
                  </a:cubicBezTo>
                  <a:cubicBezTo>
                    <a:pt x="86" y="14"/>
                    <a:pt x="86" y="14"/>
                    <a:pt x="86" y="14"/>
                  </a:cubicBezTo>
                  <a:cubicBezTo>
                    <a:pt x="83" y="13"/>
                    <a:pt x="81" y="12"/>
                    <a:pt x="80" y="10"/>
                  </a:cubicBezTo>
                  <a:cubicBezTo>
                    <a:pt x="77" y="7"/>
                    <a:pt x="77" y="3"/>
                    <a:pt x="78" y="0"/>
                  </a:cubicBezTo>
                  <a:cubicBezTo>
                    <a:pt x="62" y="0"/>
                    <a:pt x="62" y="0"/>
                    <a:pt x="62" y="0"/>
                  </a:cubicBezTo>
                  <a:cubicBezTo>
                    <a:pt x="62" y="104"/>
                    <a:pt x="62" y="104"/>
                    <a:pt x="62" y="104"/>
                  </a:cubicBezTo>
                  <a:cubicBezTo>
                    <a:pt x="55" y="104"/>
                    <a:pt x="55" y="104"/>
                    <a:pt x="55" y="104"/>
                  </a:cubicBezTo>
                  <a:cubicBezTo>
                    <a:pt x="55" y="36"/>
                    <a:pt x="55" y="36"/>
                    <a:pt x="55" y="36"/>
                  </a:cubicBezTo>
                  <a:cubicBezTo>
                    <a:pt x="31" y="36"/>
                    <a:pt x="31" y="36"/>
                    <a:pt x="31" y="36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24" y="104"/>
                    <a:pt x="24" y="104"/>
                    <a:pt x="24" y="104"/>
                  </a:cubicBezTo>
                  <a:cubicBezTo>
                    <a:pt x="24" y="66"/>
                    <a:pt x="24" y="66"/>
                    <a:pt x="24" y="66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104"/>
                    <a:pt x="0" y="104"/>
                    <a:pt x="0" y="104"/>
                  </a:cubicBezTo>
                  <a:cubicBezTo>
                    <a:pt x="0" y="111"/>
                    <a:pt x="0" y="111"/>
                    <a:pt x="0" y="111"/>
                  </a:cubicBezTo>
                  <a:cubicBezTo>
                    <a:pt x="148" y="111"/>
                    <a:pt x="148" y="111"/>
                    <a:pt x="148" y="111"/>
                  </a:cubicBezTo>
                  <a:cubicBezTo>
                    <a:pt x="148" y="104"/>
                    <a:pt x="148" y="104"/>
                    <a:pt x="148" y="104"/>
                  </a:cubicBezTo>
                  <a:cubicBezTo>
                    <a:pt x="148" y="49"/>
                    <a:pt x="148" y="49"/>
                    <a:pt x="148" y="49"/>
                  </a:cubicBezTo>
                  <a:lnTo>
                    <a:pt x="124" y="49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1" name="Group 2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2" name="AutoShape 2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TextBox 4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学习目标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09821" y="1388973"/>
            <a:ext cx="2987778" cy="490334"/>
            <a:chOff x="7809821" y="1388973"/>
            <a:chExt cx="2987778" cy="490334"/>
          </a:xfrm>
        </p:grpSpPr>
        <p:sp>
          <p:nvSpPr>
            <p:cNvPr id="44" name="TextBox 44"/>
            <p:cNvSpPr txBox="1"/>
            <p:nvPr/>
          </p:nvSpPr>
          <p:spPr>
            <a:xfrm>
              <a:off x="7809821" y="1388973"/>
              <a:ext cx="2987778" cy="490334"/>
            </a:xfrm>
            <a:prstGeom prst="rect">
              <a:avLst/>
            </a:prstGeom>
          </p:spPr>
          <p:txBody>
            <a:bodyPr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提升学习成绩</a:t>
              </a:r>
            </a:p>
          </p:txBody>
        </p:sp>
      </p:grpSp>
      <p:grpSp>
        <p:nvGrpSpPr>
          <p:cNvPr id="45" name="Group 45"/>
          <p:cNvGrpSpPr/>
          <p:nvPr/>
        </p:nvGrpSpPr>
        <p:grpSpPr>
          <a:xfrm>
            <a:off x="7809821" y="1823726"/>
            <a:ext cx="3286271" cy="1875094"/>
            <a:chOff x="7809821" y="1823726"/>
            <a:chExt cx="3286271" cy="1875094"/>
          </a:xfrm>
        </p:grpSpPr>
        <p:sp>
          <p:nvSpPr>
            <p:cNvPr id="46" name="TextBox 46"/>
            <p:cNvSpPr txBox="1"/>
            <p:nvPr/>
          </p:nvSpPr>
          <p:spPr>
            <a:xfrm>
              <a:off x="7809821" y="1823726"/>
              <a:ext cx="3286271" cy="1875094"/>
            </a:xfrm>
            <a:prstGeom prst="rect">
              <a:avLst/>
            </a:prstGeom>
          </p:spPr>
          <p:txBody>
            <a:bodyPr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通过制定合理的学习计划和组织学习小组，提高班级整体学习成绩。</a:t>
              </a:r>
            </a:p>
          </p:txBody>
        </p:sp>
      </p:grpSp>
      <p:grpSp>
        <p:nvGrpSpPr>
          <p:cNvPr id="47" name="Group 47"/>
          <p:cNvGrpSpPr/>
          <p:nvPr/>
        </p:nvGrpSpPr>
        <p:grpSpPr>
          <a:xfrm>
            <a:off x="7809821" y="3814445"/>
            <a:ext cx="2987778" cy="490334"/>
            <a:chOff x="7809821" y="3814445"/>
            <a:chExt cx="2987778" cy="490334"/>
          </a:xfrm>
        </p:grpSpPr>
        <p:sp>
          <p:nvSpPr>
            <p:cNvPr id="48" name="TextBox 48"/>
            <p:cNvSpPr txBox="1"/>
            <p:nvPr/>
          </p:nvSpPr>
          <p:spPr>
            <a:xfrm>
              <a:off x="7809821" y="3814445"/>
              <a:ext cx="2987778" cy="490334"/>
            </a:xfrm>
            <a:prstGeom prst="rect">
              <a:avLst/>
            </a:prstGeom>
          </p:spPr>
          <p:txBody>
            <a:bodyPr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学术竞赛参与</a:t>
              </a:r>
            </a:p>
          </p:txBody>
        </p:sp>
      </p:grpSp>
      <p:grpSp>
        <p:nvGrpSpPr>
          <p:cNvPr id="49" name="Group 49"/>
          <p:cNvGrpSpPr/>
          <p:nvPr/>
        </p:nvGrpSpPr>
        <p:grpSpPr>
          <a:xfrm>
            <a:off x="7809821" y="4249198"/>
            <a:ext cx="3286271" cy="1875094"/>
            <a:chOff x="7809821" y="4249198"/>
            <a:chExt cx="3286271" cy="1875094"/>
          </a:xfrm>
        </p:grpSpPr>
        <p:sp>
          <p:nvSpPr>
            <p:cNvPr id="50" name="TextBox 50"/>
            <p:cNvSpPr txBox="1"/>
            <p:nvPr/>
          </p:nvSpPr>
          <p:spPr>
            <a:xfrm>
              <a:off x="7809821" y="4249198"/>
              <a:ext cx="3286271" cy="1875094"/>
            </a:xfrm>
            <a:prstGeom prst="rect">
              <a:avLst/>
            </a:prstGeom>
          </p:spPr>
          <p:txBody>
            <a:bodyPr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鼓励和组织班级同学参加各类学术竞赛，提升学术素养和创新能力。</a:t>
              </a:r>
            </a:p>
          </p:txBody>
        </p:sp>
      </p:grp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1835" b="1835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466496" y="3766754"/>
            <a:ext cx="3974251" cy="2472718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CFB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CFB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CFB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CFB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CFB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CFB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CFB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CFB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CFB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63624" y="1824409"/>
            <a:ext cx="2936423" cy="1604591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加强班级文化氛围建设，促进同学之间的交流与合作。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601724" y="4315960"/>
            <a:ext cx="3052052" cy="1604591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建立健全班级管理机制，提高班级自我管理能力和凝聚力。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班级建设目标</a:t>
              </a:r>
            </a:p>
          </p:txBody>
        </p:sp>
      </p:grpSp>
      <p:sp>
        <p:nvSpPr>
          <p:cNvPr id="28" name="AutoShape 28"/>
          <p:cNvSpPr/>
          <p:nvPr/>
        </p:nvSpPr>
        <p:spPr>
          <a:xfrm>
            <a:off x="601724" y="3976765"/>
            <a:ext cx="2936423" cy="339195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班级管理机制</a:t>
            </a:r>
            <a:endParaRPr lang="en-US" sz="1100"/>
          </a:p>
        </p:txBody>
      </p:sp>
      <p:sp>
        <p:nvSpPr>
          <p:cNvPr id="29" name="AutoShape 29"/>
          <p:cNvSpPr/>
          <p:nvPr/>
        </p:nvSpPr>
        <p:spPr>
          <a:xfrm>
            <a:off x="563624" y="1405309"/>
            <a:ext cx="2936423" cy="339195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班级文化培育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63829" y="1414808"/>
            <a:ext cx="673417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文体活动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3829" y="2093647"/>
            <a:ext cx="67341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组织各类文体活动，丰富同学们的课余生活，提高身体素质和艺术修养。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89593" y="3949139"/>
            <a:ext cx="652462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社会实践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9593" y="4645945"/>
            <a:ext cx="68103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组织社会实践活动，增强同学们的社会责任感和实践能力。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88440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CFB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CFB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CFB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CFB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CFB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CFB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CFB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CFB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CFB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149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CFB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CFB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CFB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CFB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CFB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CFB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CFB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CFB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CFB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51424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CFB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CFB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CFB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CFB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CFB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CFB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CFB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CFB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CFB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1585874" y="6029346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0" name="Picture 10"/>
          <p:cNvPicPr>
            <a:picLocks noChangeAspect="1"/>
          </p:cNvPicPr>
          <p:nvPr/>
        </p:nvPicPr>
        <p:blipFill>
          <a:blip r:embed="rId2">
            <a:alphaModFix amt="70000"/>
          </a:blip>
          <a:srcRect l="25094" r="25094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852680" y="362945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CFB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CFB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CFB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CFB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CFB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CFB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CFB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CFB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CFB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CFB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CFB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CFB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CFB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CFB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CFB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CFB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CFB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CFB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482520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CFB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CFB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CFB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CFB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CFB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CFB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CFB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CFB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CFB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cxnSp>
        <p:nvCxnSpPr>
          <p:cNvPr id="14" name="Connector 14"/>
          <p:cNvCxnSpPr/>
          <p:nvPr/>
        </p:nvCxnSpPr>
        <p:spPr>
          <a:xfrm>
            <a:off x="1554148" y="3703689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活动组织目标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990464" y="2536882"/>
            <a:ext cx="2922600" cy="712314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en-US" sz="3975" b="1">
                <a:solidFill>
                  <a:srgbClr val="754807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863348" y="3329232"/>
            <a:ext cx="6574155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4500" b="1">
                <a:solidFill>
                  <a:srgbClr val="754807"/>
                </a:solidFill>
                <a:latin typeface="Microsoft Yahei"/>
                <a:ea typeface="Microsoft Yahei"/>
                <a:cs typeface="Microsoft Yahei"/>
              </a:rPr>
              <a:t>工作计划</a:t>
            </a:r>
          </a:p>
        </p:txBody>
      </p:sp>
      <p:sp>
        <p:nvSpPr>
          <p:cNvPr id="4" name="AutoShape 4"/>
          <p:cNvSpPr/>
          <p:nvPr/>
        </p:nvSpPr>
        <p:spPr>
          <a:xfrm>
            <a:off x="352425" y="6254177"/>
            <a:ext cx="5497697" cy="508573"/>
          </a:xfrm>
          <a:prstGeom prst="rect">
            <a:avLst/>
          </a:prstGeom>
        </p:spPr>
        <p:txBody>
          <a:bodyPr wrap="square" lIns="66008" tIns="33052" rIns="66008" bIns="33052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defRPr/>
            </a:pPr>
            <a:r>
              <a:rPr lang="en-US" sz="1200">
                <a:solidFill>
                  <a:srgbClr val="DE9A39"/>
                </a:solidFill>
                <a:latin typeface="Microsoft Yahei"/>
                <a:ea typeface="Microsoft Yahei"/>
                <a:cs typeface="Microsoft Yahei"/>
              </a:rPr>
              <a:t>https://wenku.baidu.com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2215756" y="2976816"/>
            <a:ext cx="2043577" cy="266384"/>
          </a:xfrm>
          <a:custGeom>
            <a:rect l="l" t="t" r="r" b="b"/>
            <a:pathLst>
              <a:path w="7631" h="997">
                <a:moveTo>
                  <a:pt x="0" y="374"/>
                </a:moveTo>
                <a:lnTo>
                  <a:pt x="6883" y="374"/>
                </a:lnTo>
                <a:lnTo>
                  <a:pt x="6765" y="0"/>
                </a:lnTo>
                <a:lnTo>
                  <a:pt x="7631" y="498"/>
                </a:lnTo>
                <a:lnTo>
                  <a:pt x="6765" y="997"/>
                </a:lnTo>
                <a:lnTo>
                  <a:pt x="6883" y="622"/>
                </a:lnTo>
                <a:lnTo>
                  <a:pt x="0" y="622"/>
                </a:lnTo>
                <a:lnTo>
                  <a:pt x="0" y="374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CFB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CFB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CFB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CFB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CFB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CFB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CFB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CFB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CFB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2215756" y="4343931"/>
            <a:ext cx="2043577" cy="268329"/>
          </a:xfrm>
          <a:custGeom>
            <a:rect l="l" t="t" r="r" b="b"/>
            <a:pathLst>
              <a:path w="7631" h="997">
                <a:moveTo>
                  <a:pt x="6883" y="375"/>
                </a:moveTo>
                <a:lnTo>
                  <a:pt x="6765" y="0"/>
                </a:lnTo>
                <a:lnTo>
                  <a:pt x="7631" y="499"/>
                </a:lnTo>
                <a:lnTo>
                  <a:pt x="6765" y="997"/>
                </a:lnTo>
                <a:lnTo>
                  <a:pt x="6883" y="623"/>
                </a:lnTo>
                <a:lnTo>
                  <a:pt x="0" y="623"/>
                </a:lnTo>
                <a:lnTo>
                  <a:pt x="0" y="375"/>
                </a:lnTo>
                <a:lnTo>
                  <a:pt x="6883" y="375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CFB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CFB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CFB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CFB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CFB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CFB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CFB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CFB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CFB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grpSp>
        <p:nvGrpSpPr>
          <p:cNvPr id="4" name="Group 4"/>
          <p:cNvGrpSpPr/>
          <p:nvPr/>
        </p:nvGrpSpPr>
        <p:grpSpPr>
          <a:xfrm>
            <a:off x="2215756" y="1566343"/>
            <a:ext cx="2043574" cy="4455417"/>
            <a:chOff x="2215756" y="1566343"/>
            <a:chExt cx="2043574" cy="4455417"/>
          </a:xfrm>
        </p:grpSpPr>
        <p:sp>
          <p:nvSpPr>
            <p:cNvPr id="5" name="Freeform 5"/>
            <p:cNvSpPr/>
            <p:nvPr/>
          </p:nvSpPr>
          <p:spPr>
            <a:xfrm>
              <a:off x="2215756" y="1789944"/>
              <a:ext cx="178886" cy="1425253"/>
            </a:xfrm>
            <a:custGeom>
              <a:rect l="l" t="t" r="r" b="b"/>
              <a:pathLst>
                <a:path w="669" h="5308">
                  <a:moveTo>
                    <a:pt x="669" y="182"/>
                  </a:moveTo>
                  <a:cubicBezTo>
                    <a:pt x="415" y="431"/>
                    <a:pt x="256" y="778"/>
                    <a:pt x="256" y="1160"/>
                  </a:cubicBezTo>
                  <a:lnTo>
                    <a:pt x="256" y="5308"/>
                  </a:lnTo>
                  <a:lnTo>
                    <a:pt x="0" y="5308"/>
                  </a:lnTo>
                  <a:lnTo>
                    <a:pt x="0" y="1148"/>
                  </a:lnTo>
                  <a:cubicBezTo>
                    <a:pt x="0" y="699"/>
                    <a:pt x="187" y="292"/>
                    <a:pt x="486" y="0"/>
                  </a:cubicBezTo>
                  <a:lnTo>
                    <a:pt x="669" y="182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Freeform 6"/>
            <p:cNvSpPr/>
            <p:nvPr/>
          </p:nvSpPr>
          <p:spPr>
            <a:xfrm>
              <a:off x="2346029" y="1566343"/>
              <a:ext cx="1913301" cy="272217"/>
            </a:xfrm>
            <a:custGeom>
              <a:rect l="l" t="t" r="r" b="b"/>
              <a:pathLst>
                <a:path w="7145" h="1015">
                  <a:moveTo>
                    <a:pt x="6397" y="375"/>
                  </a:moveTo>
                  <a:lnTo>
                    <a:pt x="6279" y="0"/>
                  </a:lnTo>
                  <a:lnTo>
                    <a:pt x="7145" y="499"/>
                  </a:lnTo>
                  <a:lnTo>
                    <a:pt x="6279" y="997"/>
                  </a:lnTo>
                  <a:lnTo>
                    <a:pt x="6397" y="623"/>
                  </a:lnTo>
                  <a:lnTo>
                    <a:pt x="1140" y="623"/>
                  </a:lnTo>
                  <a:cubicBezTo>
                    <a:pt x="769" y="623"/>
                    <a:pt x="430" y="773"/>
                    <a:pt x="183" y="1015"/>
                  </a:cubicBezTo>
                  <a:lnTo>
                    <a:pt x="0" y="833"/>
                  </a:lnTo>
                  <a:cubicBezTo>
                    <a:pt x="290" y="550"/>
                    <a:pt x="686" y="375"/>
                    <a:pt x="1120" y="375"/>
                  </a:cubicBezTo>
                  <a:lnTo>
                    <a:pt x="6397" y="375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" name="Freeform 7"/>
            <p:cNvSpPr/>
            <p:nvPr/>
          </p:nvSpPr>
          <p:spPr>
            <a:xfrm>
              <a:off x="2215756" y="4372893"/>
              <a:ext cx="178886" cy="1425253"/>
            </a:xfrm>
            <a:custGeom>
              <a:rect l="l" t="t" r="r" b="b"/>
              <a:pathLst>
                <a:path w="669" h="5309">
                  <a:moveTo>
                    <a:pt x="256" y="0"/>
                  </a:moveTo>
                  <a:lnTo>
                    <a:pt x="256" y="4149"/>
                  </a:lnTo>
                  <a:cubicBezTo>
                    <a:pt x="256" y="4531"/>
                    <a:pt x="415" y="4878"/>
                    <a:pt x="669" y="5127"/>
                  </a:cubicBezTo>
                  <a:lnTo>
                    <a:pt x="486" y="5309"/>
                  </a:lnTo>
                  <a:cubicBezTo>
                    <a:pt x="187" y="5017"/>
                    <a:pt x="0" y="4610"/>
                    <a:pt x="0" y="4161"/>
                  </a:cubicBezTo>
                  <a:lnTo>
                    <a:pt x="0" y="0"/>
                  </a:lnTo>
                  <a:lnTo>
                    <a:pt x="256" y="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Freeform 8"/>
            <p:cNvSpPr/>
            <p:nvPr/>
          </p:nvSpPr>
          <p:spPr>
            <a:xfrm>
              <a:off x="2346029" y="5747599"/>
              <a:ext cx="1913301" cy="274161"/>
            </a:xfrm>
            <a:custGeom>
              <a:rect l="l" t="t" r="r" b="b"/>
              <a:pathLst>
                <a:path w="7145" h="1015">
                  <a:moveTo>
                    <a:pt x="6397" y="392"/>
                  </a:moveTo>
                  <a:lnTo>
                    <a:pt x="6279" y="18"/>
                  </a:lnTo>
                  <a:lnTo>
                    <a:pt x="7145" y="516"/>
                  </a:lnTo>
                  <a:lnTo>
                    <a:pt x="6279" y="1015"/>
                  </a:lnTo>
                  <a:lnTo>
                    <a:pt x="6397" y="640"/>
                  </a:lnTo>
                  <a:lnTo>
                    <a:pt x="1120" y="640"/>
                  </a:lnTo>
                  <a:cubicBezTo>
                    <a:pt x="686" y="640"/>
                    <a:pt x="290" y="465"/>
                    <a:pt x="0" y="182"/>
                  </a:cubicBezTo>
                  <a:lnTo>
                    <a:pt x="183" y="0"/>
                  </a:lnTo>
                  <a:cubicBezTo>
                    <a:pt x="430" y="242"/>
                    <a:pt x="769" y="392"/>
                    <a:pt x="1140" y="392"/>
                  </a:cubicBezTo>
                  <a:lnTo>
                    <a:pt x="6397" y="392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9" name="Group 9"/>
          <p:cNvGrpSpPr/>
          <p:nvPr/>
        </p:nvGrpSpPr>
        <p:grpSpPr>
          <a:xfrm>
            <a:off x="1171292" y="2749588"/>
            <a:ext cx="2088928" cy="2088928"/>
            <a:chOff x="1171292" y="2749588"/>
            <a:chExt cx="2088928" cy="2088928"/>
          </a:xfrm>
        </p:grpSpPr>
        <p:sp>
          <p:nvSpPr>
            <p:cNvPr id="10" name="AutoShape 10"/>
            <p:cNvSpPr/>
            <p:nvPr/>
          </p:nvSpPr>
          <p:spPr>
            <a:xfrm>
              <a:off x="1171292" y="2749588"/>
              <a:ext cx="2088928" cy="2088928"/>
            </a:xfrm>
            <a:prstGeom prst="ellipse">
              <a:avLst/>
            </a:prstGeom>
            <a:solidFill>
              <a:schemeClr val="accent1">
                <a:lumMod val="40000"/>
                <a:lumOff val="60000"/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1" name="Group 11"/>
          <p:cNvGrpSpPr/>
          <p:nvPr/>
        </p:nvGrpSpPr>
        <p:grpSpPr>
          <a:xfrm>
            <a:off x="1797656" y="3303419"/>
            <a:ext cx="931450" cy="924116"/>
            <a:chOff x="1797656" y="3303419"/>
            <a:chExt cx="931450" cy="924116"/>
          </a:xfrm>
        </p:grpSpPr>
        <p:sp>
          <p:nvSpPr>
            <p:cNvPr id="12" name="Freeform 12"/>
            <p:cNvSpPr/>
            <p:nvPr/>
          </p:nvSpPr>
          <p:spPr>
            <a:xfrm>
              <a:off x="1978060" y="3564785"/>
              <a:ext cx="482346" cy="478631"/>
            </a:xfrm>
            <a:custGeom>
              <a:rect l="l" t="t" r="r" b="b"/>
              <a:pathLst>
                <a:path w="55" h="55">
                  <a:moveTo>
                    <a:pt x="47" y="27"/>
                  </a:moveTo>
                  <a:cubicBezTo>
                    <a:pt x="47" y="38"/>
                    <a:pt x="38" y="46"/>
                    <a:pt x="28" y="46"/>
                  </a:cubicBezTo>
                  <a:cubicBezTo>
                    <a:pt x="18" y="46"/>
                    <a:pt x="9" y="38"/>
                    <a:pt x="9" y="27"/>
                  </a:cubicBezTo>
                  <a:cubicBezTo>
                    <a:pt x="9" y="17"/>
                    <a:pt x="18" y="9"/>
                    <a:pt x="28" y="9"/>
                  </a:cubicBezTo>
                  <a:cubicBezTo>
                    <a:pt x="31" y="9"/>
                    <a:pt x="35" y="10"/>
                    <a:pt x="38" y="11"/>
                  </a:cubicBezTo>
                  <a:cubicBezTo>
                    <a:pt x="44" y="5"/>
                    <a:pt x="44" y="5"/>
                    <a:pt x="44" y="5"/>
                  </a:cubicBezTo>
                  <a:cubicBezTo>
                    <a:pt x="39" y="2"/>
                    <a:pt x="34" y="0"/>
                    <a:pt x="28" y="0"/>
                  </a:cubicBezTo>
                  <a:cubicBezTo>
                    <a:pt x="13" y="0"/>
                    <a:pt x="0" y="12"/>
                    <a:pt x="0" y="27"/>
                  </a:cubicBezTo>
                  <a:cubicBezTo>
                    <a:pt x="0" y="43"/>
                    <a:pt x="13" y="55"/>
                    <a:pt x="28" y="55"/>
                  </a:cubicBezTo>
                  <a:cubicBezTo>
                    <a:pt x="43" y="55"/>
                    <a:pt x="55" y="43"/>
                    <a:pt x="55" y="27"/>
                  </a:cubicBezTo>
                  <a:cubicBezTo>
                    <a:pt x="55" y="21"/>
                    <a:pt x="53" y="16"/>
                    <a:pt x="50" y="11"/>
                  </a:cubicBezTo>
                  <a:cubicBezTo>
                    <a:pt x="44" y="18"/>
                    <a:pt x="44" y="18"/>
                    <a:pt x="44" y="18"/>
                  </a:cubicBezTo>
                  <a:cubicBezTo>
                    <a:pt x="46" y="21"/>
                    <a:pt x="47" y="24"/>
                    <a:pt x="47" y="27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Freeform 13"/>
            <p:cNvSpPr/>
            <p:nvPr/>
          </p:nvSpPr>
          <p:spPr>
            <a:xfrm>
              <a:off x="2147414" y="3730520"/>
              <a:ext cx="154591" cy="147257"/>
            </a:xfrm>
            <a:custGeom>
              <a:rect l="l" t="t" r="r" b="b"/>
              <a:pathLst>
                <a:path w="18" h="17">
                  <a:moveTo>
                    <a:pt x="12" y="0"/>
                  </a:moveTo>
                  <a:cubicBezTo>
                    <a:pt x="11" y="0"/>
                    <a:pt x="10" y="0"/>
                    <a:pt x="9" y="0"/>
                  </a:cubicBezTo>
                  <a:cubicBezTo>
                    <a:pt x="4" y="0"/>
                    <a:pt x="0" y="4"/>
                    <a:pt x="0" y="8"/>
                  </a:cubicBezTo>
                  <a:cubicBezTo>
                    <a:pt x="0" y="13"/>
                    <a:pt x="4" y="17"/>
                    <a:pt x="9" y="17"/>
                  </a:cubicBezTo>
                  <a:cubicBezTo>
                    <a:pt x="14" y="17"/>
                    <a:pt x="18" y="13"/>
                    <a:pt x="18" y="8"/>
                  </a:cubicBezTo>
                  <a:cubicBezTo>
                    <a:pt x="18" y="7"/>
                    <a:pt x="17" y="6"/>
                    <a:pt x="17" y="5"/>
                  </a:cubicBezTo>
                  <a:cubicBezTo>
                    <a:pt x="9" y="9"/>
                    <a:pt x="9" y="9"/>
                    <a:pt x="9" y="9"/>
                  </a:cubicBezTo>
                  <a:lnTo>
                    <a:pt x="12" y="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Freeform 14"/>
            <p:cNvSpPr/>
            <p:nvPr/>
          </p:nvSpPr>
          <p:spPr>
            <a:xfrm>
              <a:off x="1797656" y="3380762"/>
              <a:ext cx="854202" cy="846773"/>
            </a:xfrm>
            <a:custGeom>
              <a:rect l="l" t="t" r="r" b="b"/>
              <a:pathLst>
                <a:path w="98" h="97">
                  <a:moveTo>
                    <a:pt x="82" y="22"/>
                  </a:moveTo>
                  <a:cubicBezTo>
                    <a:pt x="80" y="23"/>
                    <a:pt x="80" y="23"/>
                    <a:pt x="80" y="23"/>
                  </a:cubicBezTo>
                  <a:cubicBezTo>
                    <a:pt x="86" y="30"/>
                    <a:pt x="89" y="39"/>
                    <a:pt x="89" y="48"/>
                  </a:cubicBezTo>
                  <a:cubicBezTo>
                    <a:pt x="89" y="71"/>
                    <a:pt x="71" y="88"/>
                    <a:pt x="49" y="88"/>
                  </a:cubicBezTo>
                  <a:cubicBezTo>
                    <a:pt x="27" y="88"/>
                    <a:pt x="9" y="71"/>
                    <a:pt x="9" y="48"/>
                  </a:cubicBezTo>
                  <a:cubicBezTo>
                    <a:pt x="9" y="26"/>
                    <a:pt x="27" y="8"/>
                    <a:pt x="49" y="8"/>
                  </a:cubicBezTo>
                  <a:cubicBezTo>
                    <a:pt x="58" y="8"/>
                    <a:pt x="67" y="12"/>
                    <a:pt x="74" y="17"/>
                  </a:cubicBezTo>
                  <a:cubicBezTo>
                    <a:pt x="76" y="15"/>
                    <a:pt x="76" y="15"/>
                    <a:pt x="76" y="15"/>
                  </a:cubicBezTo>
                  <a:cubicBezTo>
                    <a:pt x="76" y="8"/>
                    <a:pt x="76" y="8"/>
                    <a:pt x="76" y="8"/>
                  </a:cubicBezTo>
                  <a:cubicBezTo>
                    <a:pt x="68" y="3"/>
                    <a:pt x="59" y="0"/>
                    <a:pt x="49" y="0"/>
                  </a:cubicBezTo>
                  <a:cubicBezTo>
                    <a:pt x="22" y="0"/>
                    <a:pt x="0" y="22"/>
                    <a:pt x="0" y="48"/>
                  </a:cubicBezTo>
                  <a:cubicBezTo>
                    <a:pt x="0" y="75"/>
                    <a:pt x="22" y="97"/>
                    <a:pt x="49" y="97"/>
                  </a:cubicBezTo>
                  <a:cubicBezTo>
                    <a:pt x="76" y="97"/>
                    <a:pt x="98" y="75"/>
                    <a:pt x="98" y="48"/>
                  </a:cubicBezTo>
                  <a:cubicBezTo>
                    <a:pt x="98" y="38"/>
                    <a:pt x="95" y="29"/>
                    <a:pt x="89" y="21"/>
                  </a:cubicBezTo>
                  <a:lnTo>
                    <a:pt x="82" y="22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Freeform 15"/>
            <p:cNvSpPr/>
            <p:nvPr/>
          </p:nvSpPr>
          <p:spPr>
            <a:xfrm>
              <a:off x="2224757" y="3303419"/>
              <a:ext cx="504349" cy="497015"/>
            </a:xfrm>
            <a:custGeom>
              <a:rect l="l" t="t" r="r" b="b"/>
              <a:pathLst>
                <a:path w="137" h="135">
                  <a:moveTo>
                    <a:pt x="104" y="30"/>
                  </a:moveTo>
                  <a:lnTo>
                    <a:pt x="106" y="0"/>
                  </a:lnTo>
                  <a:lnTo>
                    <a:pt x="87" y="16"/>
                  </a:lnTo>
                  <a:lnTo>
                    <a:pt x="71" y="35"/>
                  </a:lnTo>
                  <a:lnTo>
                    <a:pt x="69" y="59"/>
                  </a:lnTo>
                  <a:lnTo>
                    <a:pt x="40" y="90"/>
                  </a:lnTo>
                  <a:lnTo>
                    <a:pt x="14" y="116"/>
                  </a:lnTo>
                  <a:lnTo>
                    <a:pt x="0" y="135"/>
                  </a:lnTo>
                  <a:lnTo>
                    <a:pt x="19" y="123"/>
                  </a:lnTo>
                  <a:lnTo>
                    <a:pt x="45" y="97"/>
                  </a:lnTo>
                  <a:lnTo>
                    <a:pt x="76" y="66"/>
                  </a:lnTo>
                  <a:lnTo>
                    <a:pt x="102" y="66"/>
                  </a:lnTo>
                  <a:lnTo>
                    <a:pt x="118" y="47"/>
                  </a:lnTo>
                  <a:lnTo>
                    <a:pt x="137" y="30"/>
                  </a:lnTo>
                  <a:lnTo>
                    <a:pt x="104" y="3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学习计划</a:t>
              </a:r>
            </a:p>
          </p:txBody>
        </p:sp>
      </p:grpSp>
      <p:sp>
        <p:nvSpPr>
          <p:cNvPr id="38" name="AutoShape 38"/>
          <p:cNvSpPr/>
          <p:nvPr/>
        </p:nvSpPr>
        <p:spPr>
          <a:xfrm>
            <a:off x="4435504" y="1548259"/>
            <a:ext cx="6293068" cy="826777"/>
          </a:xfrm>
          <a:prstGeom prst="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CFB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CFB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CFB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CFB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CFB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CFB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CFB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CFB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CFB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9" name="AutoShape 39"/>
          <p:cNvSpPr/>
          <p:nvPr/>
        </p:nvSpPr>
        <p:spPr>
          <a:xfrm>
            <a:off x="4435504" y="1110481"/>
            <a:ext cx="6293068" cy="488655"/>
          </a:xfrm>
          <a:prstGeom prst="rect">
            <a:avLst/>
          </a:prstGeom>
          <a:solidFill>
            <a:schemeClr val="accent1">
              <a:lumMod val="40000"/>
              <a:lumOff val="60000"/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CFB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CFB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CFB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CFB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CFB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CFB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CFB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CFB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CFB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0" name="TextBox 40"/>
          <p:cNvSpPr txBox="1"/>
          <p:nvPr/>
        </p:nvSpPr>
        <p:spPr>
          <a:xfrm>
            <a:off x="4594260" y="1108803"/>
            <a:ext cx="5820489" cy="490334"/>
          </a:xfrm>
          <a:prstGeom prst="rect">
            <a:avLst/>
          </a:prstGeom>
        </p:spPr>
        <p:txBody>
          <a:bodyPr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2025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总结词</a:t>
            </a:r>
          </a:p>
        </p:txBody>
      </p:sp>
      <p:sp>
        <p:nvSpPr>
          <p:cNvPr id="41" name="TextBox 41"/>
          <p:cNvSpPr txBox="1"/>
          <p:nvPr/>
        </p:nvSpPr>
        <p:spPr>
          <a:xfrm>
            <a:off x="4594260" y="1548259"/>
            <a:ext cx="5909681" cy="802744"/>
          </a:xfrm>
          <a:prstGeom prst="rect">
            <a:avLst/>
          </a:prstGeom>
        </p:spPr>
        <p:txBody>
          <a:bodyPr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1500">
                <a:solidFill>
                  <a:srgbClr val="060001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提高学习效率</a:t>
            </a:r>
          </a:p>
        </p:txBody>
      </p:sp>
      <p:sp>
        <p:nvSpPr>
          <p:cNvPr id="42" name="AutoShape 42"/>
          <p:cNvSpPr/>
          <p:nvPr/>
        </p:nvSpPr>
        <p:spPr>
          <a:xfrm>
            <a:off x="4435504" y="2916347"/>
            <a:ext cx="6293068" cy="826777"/>
          </a:xfrm>
          <a:prstGeom prst="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CFB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CFB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CFB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CFB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CFB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CFB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CFB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CFB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CFB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3" name="AutoShape 43"/>
          <p:cNvSpPr/>
          <p:nvPr/>
        </p:nvSpPr>
        <p:spPr>
          <a:xfrm>
            <a:off x="4435504" y="2478570"/>
            <a:ext cx="6293068" cy="488655"/>
          </a:xfrm>
          <a:prstGeom prst="rect">
            <a:avLst/>
          </a:prstGeom>
          <a:solidFill>
            <a:schemeClr val="accent1">
              <a:lumMod val="40000"/>
              <a:lumOff val="60000"/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CFB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CFB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CFB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CFB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CFB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CFB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CFB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CFB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CFB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4" name="TextBox 44"/>
          <p:cNvSpPr txBox="1"/>
          <p:nvPr/>
        </p:nvSpPr>
        <p:spPr>
          <a:xfrm>
            <a:off x="4594260" y="2476892"/>
            <a:ext cx="5820489" cy="490334"/>
          </a:xfrm>
          <a:prstGeom prst="rect">
            <a:avLst/>
          </a:prstGeom>
        </p:spPr>
        <p:txBody>
          <a:bodyPr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2025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制定学习目标和计划</a:t>
            </a:r>
          </a:p>
        </p:txBody>
      </p:sp>
      <p:sp>
        <p:nvSpPr>
          <p:cNvPr id="45" name="TextBox 45"/>
          <p:cNvSpPr txBox="1"/>
          <p:nvPr/>
        </p:nvSpPr>
        <p:spPr>
          <a:xfrm>
            <a:off x="4594260" y="2916347"/>
            <a:ext cx="5909681" cy="802744"/>
          </a:xfrm>
          <a:prstGeom prst="rect">
            <a:avLst/>
          </a:prstGeom>
        </p:spPr>
        <p:txBody>
          <a:bodyPr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1500">
                <a:solidFill>
                  <a:srgbClr val="060001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根据专业课程和学期时间安排，制定详细的学习目标和计划，包括每周学习内容、复习和预习计划等。</a:t>
            </a:r>
          </a:p>
        </p:txBody>
      </p:sp>
      <p:sp>
        <p:nvSpPr>
          <p:cNvPr id="46" name="AutoShape 46"/>
          <p:cNvSpPr/>
          <p:nvPr/>
        </p:nvSpPr>
        <p:spPr>
          <a:xfrm>
            <a:off x="4435504" y="4284435"/>
            <a:ext cx="6293068" cy="826777"/>
          </a:xfrm>
          <a:prstGeom prst="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CFB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CFB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CFB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CFB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CFB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CFB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CFB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CFB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CFB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7" name="AutoShape 47"/>
          <p:cNvSpPr/>
          <p:nvPr/>
        </p:nvSpPr>
        <p:spPr>
          <a:xfrm>
            <a:off x="4435504" y="3846658"/>
            <a:ext cx="6293068" cy="488655"/>
          </a:xfrm>
          <a:prstGeom prst="rect">
            <a:avLst/>
          </a:prstGeom>
          <a:solidFill>
            <a:schemeClr val="accent1">
              <a:lumMod val="40000"/>
              <a:lumOff val="60000"/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CFB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CFB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CFB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CFB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CFB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CFB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CFB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CFB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CFB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8" name="TextBox 48"/>
          <p:cNvSpPr txBox="1"/>
          <p:nvPr/>
        </p:nvSpPr>
        <p:spPr>
          <a:xfrm>
            <a:off x="4594260" y="3844980"/>
            <a:ext cx="5820489" cy="490334"/>
          </a:xfrm>
          <a:prstGeom prst="rect">
            <a:avLst/>
          </a:prstGeom>
        </p:spPr>
        <p:txBody>
          <a:bodyPr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2025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组织学习小组</a:t>
            </a:r>
          </a:p>
        </p:txBody>
      </p:sp>
      <p:sp>
        <p:nvSpPr>
          <p:cNvPr id="49" name="TextBox 49"/>
          <p:cNvSpPr txBox="1"/>
          <p:nvPr/>
        </p:nvSpPr>
        <p:spPr>
          <a:xfrm>
            <a:off x="4594260" y="4284435"/>
            <a:ext cx="5909681" cy="802744"/>
          </a:xfrm>
          <a:prstGeom prst="rect">
            <a:avLst/>
          </a:prstGeom>
        </p:spPr>
        <p:txBody>
          <a:bodyPr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1500">
                <a:solidFill>
                  <a:srgbClr val="060001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鼓励同学自发组成学习小组，共同讨论学习问题，分享学习资料和方法，提高学习效果。</a:t>
            </a:r>
          </a:p>
        </p:txBody>
      </p:sp>
      <p:sp>
        <p:nvSpPr>
          <p:cNvPr id="50" name="AutoShape 50"/>
          <p:cNvSpPr/>
          <p:nvPr/>
        </p:nvSpPr>
        <p:spPr>
          <a:xfrm>
            <a:off x="4435504" y="5652523"/>
            <a:ext cx="6293068" cy="826777"/>
          </a:xfrm>
          <a:prstGeom prst="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CFB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CFB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CFB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CFB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CFB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CFB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CFB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CFB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CFB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1" name="AutoShape 51"/>
          <p:cNvSpPr/>
          <p:nvPr/>
        </p:nvSpPr>
        <p:spPr>
          <a:xfrm>
            <a:off x="4435504" y="5214746"/>
            <a:ext cx="6293068" cy="488655"/>
          </a:xfrm>
          <a:prstGeom prst="rect">
            <a:avLst/>
          </a:prstGeom>
          <a:solidFill>
            <a:schemeClr val="accent1">
              <a:lumMod val="40000"/>
              <a:lumOff val="60000"/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CFB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CFB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CFB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CFB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CFB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CFB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CFB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CFB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CFB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2" name="TextBox 52"/>
          <p:cNvSpPr txBox="1"/>
          <p:nvPr/>
        </p:nvSpPr>
        <p:spPr>
          <a:xfrm>
            <a:off x="4594260" y="5213068"/>
            <a:ext cx="5820489" cy="490334"/>
          </a:xfrm>
          <a:prstGeom prst="rect">
            <a:avLst/>
          </a:prstGeom>
        </p:spPr>
        <p:txBody>
          <a:bodyPr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2025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开展学习辅导活动</a:t>
            </a:r>
          </a:p>
        </p:txBody>
      </p:sp>
      <p:sp>
        <p:nvSpPr>
          <p:cNvPr id="53" name="TextBox 53"/>
          <p:cNvSpPr txBox="1"/>
          <p:nvPr/>
        </p:nvSpPr>
        <p:spPr>
          <a:xfrm>
            <a:off x="4594260" y="5652523"/>
            <a:ext cx="5909681" cy="802744"/>
          </a:xfrm>
          <a:prstGeom prst="rect">
            <a:avLst/>
          </a:prstGeom>
        </p:spPr>
        <p:txBody>
          <a:bodyPr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1500">
                <a:solidFill>
                  <a:srgbClr val="060001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定期组织学习辅导活动，邀请老师或成绩优异的同学进行讲解和答疑，帮助解决学习中的困难。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4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 rot="18900000">
            <a:off x="6319999" y="2790217"/>
            <a:ext cx="1078663" cy="1078663"/>
          </a:xfrm>
          <a:prstGeom prst="frame">
            <a:avLst>
              <a:gd name="adj1" fmla="val 7163"/>
            </a:avLst>
          </a:prstGeom>
          <a:solidFill>
            <a:schemeClr val="dk1">
              <a:lumMod val="20000"/>
              <a:lumOff val="80000"/>
              <a:alpha val="100000"/>
            </a:schemeClr>
          </a:solidFill>
        </p:spPr>
        <p:style>
          <a:lnRef idx="0">
            <a:schemeClr val="dk1"/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CFB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CFB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CFB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CFB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CFB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CFB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CFB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CFB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CFB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 rot="18900000">
            <a:off x="4794540" y="2790217"/>
            <a:ext cx="1078663" cy="1078663"/>
          </a:xfrm>
          <a:prstGeom prst="frame">
            <a:avLst>
              <a:gd name="adj1" fmla="val 7163"/>
            </a:avLst>
          </a:prstGeom>
          <a:solidFill>
            <a:schemeClr val="dk1">
              <a:lumMod val="20000"/>
              <a:lumOff val="80000"/>
              <a:alpha val="100000"/>
            </a:schemeClr>
          </a:solidFill>
        </p:spPr>
        <p:style>
          <a:lnRef idx="0">
            <a:schemeClr val="dk1"/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CFB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CFB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CFB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CFB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CFB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CFB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CFB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CFB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CFB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/>
          <a:srcRect l="9573" r="9573"/>
          <a:stretch>
            <a:fillRect/>
          </a:stretch>
        </p:blipFill>
        <p:spPr>
          <a:xfrm>
            <a:off x="3352886" y="2107432"/>
            <a:ext cx="2465519" cy="2459823"/>
          </a:xfrm>
          <a:prstGeom prst="rect">
            <a:avLst/>
          </a:prstGeom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3"/>
          <a:srcRect l="15115" r="15115"/>
          <a:stretch>
            <a:fillRect/>
          </a:stretch>
        </p:blipFill>
        <p:spPr>
          <a:xfrm>
            <a:off x="6374798" y="2037636"/>
            <a:ext cx="2465519" cy="2529619"/>
          </a:xfrm>
          <a:prstGeom prst="rect">
            <a:avLst/>
          </a:prstGeom>
        </p:spPr>
      </p:pic>
      <p:sp>
        <p:nvSpPr>
          <p:cNvPr id="6" name="AutoShape 6"/>
          <p:cNvSpPr/>
          <p:nvPr/>
        </p:nvSpPr>
        <p:spPr>
          <a:xfrm>
            <a:off x="3541855" y="2335881"/>
            <a:ext cx="665795" cy="665791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28575">
            <a:solidFill>
              <a:schemeClr val="accent1">
                <a:lumMod val="60000"/>
                <a:lumMod val="40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CFB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CFB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CFB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CFB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CFB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CFB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CFB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CFB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CFB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3721695" y="2521355"/>
            <a:ext cx="306115" cy="294843"/>
          </a:xfrm>
          <a:custGeom>
            <a:rect l="l" t="t" r="r" b="b"/>
            <a:pathLst>
              <a:path w="6825" h="6825">
                <a:moveTo>
                  <a:pt x="1263" y="5234"/>
                </a:moveTo>
                <a:cubicBezTo>
                  <a:pt x="1316" y="5493"/>
                  <a:pt x="1546" y="5689"/>
                  <a:pt x="1820" y="5689"/>
                </a:cubicBezTo>
                <a:cubicBezTo>
                  <a:pt x="2114" y="5689"/>
                  <a:pt x="2354" y="5464"/>
                  <a:pt x="2383" y="5178"/>
                </a:cubicBezTo>
                <a:lnTo>
                  <a:pt x="3568" y="4191"/>
                </a:lnTo>
                <a:cubicBezTo>
                  <a:pt x="3652" y="4401"/>
                  <a:pt x="3856" y="4551"/>
                  <a:pt x="4096" y="4551"/>
                </a:cubicBezTo>
                <a:cubicBezTo>
                  <a:pt x="4348" y="4551"/>
                  <a:pt x="4560" y="4385"/>
                  <a:pt x="4635" y="4157"/>
                </a:cubicBezTo>
                <a:lnTo>
                  <a:pt x="5696" y="4736"/>
                </a:lnTo>
                <a:cubicBezTo>
                  <a:pt x="5732" y="5016"/>
                  <a:pt x="5969" y="5234"/>
                  <a:pt x="6258" y="5234"/>
                </a:cubicBezTo>
                <a:cubicBezTo>
                  <a:pt x="6571" y="5234"/>
                  <a:pt x="6827" y="4979"/>
                  <a:pt x="6827" y="4665"/>
                </a:cubicBezTo>
                <a:cubicBezTo>
                  <a:pt x="6827" y="4351"/>
                  <a:pt x="6571" y="4096"/>
                  <a:pt x="6258" y="4096"/>
                </a:cubicBezTo>
                <a:cubicBezTo>
                  <a:pt x="6006" y="4096"/>
                  <a:pt x="5794" y="4262"/>
                  <a:pt x="5719" y="4490"/>
                </a:cubicBezTo>
                <a:lnTo>
                  <a:pt x="4658" y="3911"/>
                </a:lnTo>
                <a:cubicBezTo>
                  <a:pt x="4622" y="3631"/>
                  <a:pt x="4385" y="3413"/>
                  <a:pt x="4096" y="3413"/>
                </a:cubicBezTo>
                <a:cubicBezTo>
                  <a:pt x="3802" y="3413"/>
                  <a:pt x="3563" y="3638"/>
                  <a:pt x="3533" y="3924"/>
                </a:cubicBezTo>
                <a:lnTo>
                  <a:pt x="2348" y="4911"/>
                </a:lnTo>
                <a:cubicBezTo>
                  <a:pt x="2265" y="4701"/>
                  <a:pt x="2060" y="4551"/>
                  <a:pt x="1820" y="4551"/>
                </a:cubicBezTo>
                <a:cubicBezTo>
                  <a:pt x="1546" y="4551"/>
                  <a:pt x="1316" y="4747"/>
                  <a:pt x="1263" y="5006"/>
                </a:cubicBezTo>
                <a:lnTo>
                  <a:pt x="455" y="5006"/>
                </a:lnTo>
                <a:lnTo>
                  <a:pt x="455" y="4551"/>
                </a:lnTo>
                <a:lnTo>
                  <a:pt x="569" y="4551"/>
                </a:lnTo>
                <a:cubicBezTo>
                  <a:pt x="632" y="4551"/>
                  <a:pt x="683" y="4500"/>
                  <a:pt x="683" y="4437"/>
                </a:cubicBezTo>
                <a:cubicBezTo>
                  <a:pt x="683" y="4374"/>
                  <a:pt x="632" y="4324"/>
                  <a:pt x="569" y="4324"/>
                </a:cubicBezTo>
                <a:lnTo>
                  <a:pt x="455" y="4324"/>
                </a:lnTo>
                <a:lnTo>
                  <a:pt x="455" y="3982"/>
                </a:lnTo>
                <a:lnTo>
                  <a:pt x="569" y="3982"/>
                </a:lnTo>
                <a:cubicBezTo>
                  <a:pt x="632" y="3982"/>
                  <a:pt x="683" y="3931"/>
                  <a:pt x="683" y="3868"/>
                </a:cubicBezTo>
                <a:cubicBezTo>
                  <a:pt x="683" y="3806"/>
                  <a:pt x="632" y="3755"/>
                  <a:pt x="569" y="3755"/>
                </a:cubicBezTo>
                <a:lnTo>
                  <a:pt x="480" y="3755"/>
                </a:lnTo>
                <a:lnTo>
                  <a:pt x="1407" y="2416"/>
                </a:lnTo>
                <a:cubicBezTo>
                  <a:pt x="1494" y="2470"/>
                  <a:pt x="1596" y="2503"/>
                  <a:pt x="1707" y="2503"/>
                </a:cubicBezTo>
                <a:cubicBezTo>
                  <a:pt x="1888" y="2503"/>
                  <a:pt x="2048" y="2416"/>
                  <a:pt x="2152" y="2284"/>
                </a:cubicBezTo>
                <a:lnTo>
                  <a:pt x="2752" y="2584"/>
                </a:lnTo>
                <a:cubicBezTo>
                  <a:pt x="2740" y="2631"/>
                  <a:pt x="2731" y="2680"/>
                  <a:pt x="2731" y="2731"/>
                </a:cubicBezTo>
                <a:cubicBezTo>
                  <a:pt x="2731" y="3044"/>
                  <a:pt x="2986" y="3300"/>
                  <a:pt x="3300" y="3300"/>
                </a:cubicBezTo>
                <a:cubicBezTo>
                  <a:pt x="3613" y="3300"/>
                  <a:pt x="3868" y="3044"/>
                  <a:pt x="3868" y="2731"/>
                </a:cubicBezTo>
                <a:cubicBezTo>
                  <a:pt x="3868" y="2608"/>
                  <a:pt x="3829" y="2496"/>
                  <a:pt x="3763" y="2403"/>
                </a:cubicBezTo>
                <a:lnTo>
                  <a:pt x="4488" y="1055"/>
                </a:lnTo>
                <a:cubicBezTo>
                  <a:pt x="4574" y="1107"/>
                  <a:pt x="4672" y="1138"/>
                  <a:pt x="4779" y="1138"/>
                </a:cubicBezTo>
                <a:cubicBezTo>
                  <a:pt x="4891" y="1138"/>
                  <a:pt x="4995" y="1104"/>
                  <a:pt x="5083" y="1048"/>
                </a:cubicBezTo>
                <a:lnTo>
                  <a:pt x="5827" y="2004"/>
                </a:lnTo>
                <a:cubicBezTo>
                  <a:pt x="5829" y="2007"/>
                  <a:pt x="5833" y="2009"/>
                  <a:pt x="5836" y="2011"/>
                </a:cubicBezTo>
                <a:cubicBezTo>
                  <a:pt x="5745" y="2112"/>
                  <a:pt x="5689" y="2244"/>
                  <a:pt x="5689" y="2389"/>
                </a:cubicBezTo>
                <a:cubicBezTo>
                  <a:pt x="5689" y="2703"/>
                  <a:pt x="5944" y="2958"/>
                  <a:pt x="6258" y="2958"/>
                </a:cubicBezTo>
                <a:cubicBezTo>
                  <a:pt x="6571" y="2958"/>
                  <a:pt x="6827" y="2703"/>
                  <a:pt x="6827" y="2389"/>
                </a:cubicBezTo>
                <a:cubicBezTo>
                  <a:pt x="6827" y="2076"/>
                  <a:pt x="6571" y="1820"/>
                  <a:pt x="6258" y="1820"/>
                </a:cubicBezTo>
                <a:cubicBezTo>
                  <a:pt x="6170" y="1820"/>
                  <a:pt x="6087" y="1842"/>
                  <a:pt x="6013" y="1878"/>
                </a:cubicBezTo>
                <a:cubicBezTo>
                  <a:pt x="6010" y="1874"/>
                  <a:pt x="6010" y="1869"/>
                  <a:pt x="6006" y="1864"/>
                </a:cubicBezTo>
                <a:lnTo>
                  <a:pt x="5248" y="890"/>
                </a:lnTo>
                <a:cubicBezTo>
                  <a:pt x="5311" y="798"/>
                  <a:pt x="5348" y="688"/>
                  <a:pt x="5348" y="569"/>
                </a:cubicBezTo>
                <a:cubicBezTo>
                  <a:pt x="5348" y="255"/>
                  <a:pt x="5092" y="0"/>
                  <a:pt x="4779" y="0"/>
                </a:cubicBezTo>
                <a:cubicBezTo>
                  <a:pt x="4465" y="0"/>
                  <a:pt x="4210" y="255"/>
                  <a:pt x="4210" y="569"/>
                </a:cubicBezTo>
                <a:cubicBezTo>
                  <a:pt x="4210" y="691"/>
                  <a:pt x="4249" y="804"/>
                  <a:pt x="4315" y="897"/>
                </a:cubicBezTo>
                <a:lnTo>
                  <a:pt x="3590" y="2244"/>
                </a:lnTo>
                <a:cubicBezTo>
                  <a:pt x="3505" y="2193"/>
                  <a:pt x="3406" y="2162"/>
                  <a:pt x="3300" y="2162"/>
                </a:cubicBezTo>
                <a:cubicBezTo>
                  <a:pt x="3118" y="2162"/>
                  <a:pt x="2959" y="2248"/>
                  <a:pt x="2854" y="2381"/>
                </a:cubicBezTo>
                <a:lnTo>
                  <a:pt x="2254" y="2081"/>
                </a:lnTo>
                <a:cubicBezTo>
                  <a:pt x="2267" y="2034"/>
                  <a:pt x="2276" y="1985"/>
                  <a:pt x="2276" y="1934"/>
                </a:cubicBezTo>
                <a:cubicBezTo>
                  <a:pt x="2276" y="1621"/>
                  <a:pt x="2020" y="1365"/>
                  <a:pt x="1707" y="1365"/>
                </a:cubicBezTo>
                <a:cubicBezTo>
                  <a:pt x="1393" y="1365"/>
                  <a:pt x="1138" y="1621"/>
                  <a:pt x="1138" y="1934"/>
                </a:cubicBezTo>
                <a:cubicBezTo>
                  <a:pt x="1138" y="2054"/>
                  <a:pt x="1176" y="2166"/>
                  <a:pt x="1239" y="2257"/>
                </a:cubicBezTo>
                <a:lnTo>
                  <a:pt x="593" y="3191"/>
                </a:lnTo>
                <a:cubicBezTo>
                  <a:pt x="585" y="3189"/>
                  <a:pt x="578" y="3186"/>
                  <a:pt x="569" y="3186"/>
                </a:cubicBezTo>
                <a:lnTo>
                  <a:pt x="455" y="3186"/>
                </a:lnTo>
                <a:lnTo>
                  <a:pt x="455" y="2844"/>
                </a:lnTo>
                <a:lnTo>
                  <a:pt x="569" y="2844"/>
                </a:lnTo>
                <a:cubicBezTo>
                  <a:pt x="632" y="2844"/>
                  <a:pt x="683" y="2794"/>
                  <a:pt x="683" y="2731"/>
                </a:cubicBezTo>
                <a:cubicBezTo>
                  <a:pt x="683" y="2668"/>
                  <a:pt x="632" y="2617"/>
                  <a:pt x="569" y="2617"/>
                </a:cubicBezTo>
                <a:lnTo>
                  <a:pt x="455" y="2617"/>
                </a:lnTo>
                <a:lnTo>
                  <a:pt x="455" y="2276"/>
                </a:lnTo>
                <a:lnTo>
                  <a:pt x="569" y="2276"/>
                </a:lnTo>
                <a:cubicBezTo>
                  <a:pt x="632" y="2276"/>
                  <a:pt x="683" y="2225"/>
                  <a:pt x="683" y="2162"/>
                </a:cubicBezTo>
                <a:cubicBezTo>
                  <a:pt x="683" y="2099"/>
                  <a:pt x="632" y="2048"/>
                  <a:pt x="569" y="2048"/>
                </a:cubicBezTo>
                <a:lnTo>
                  <a:pt x="455" y="2048"/>
                </a:lnTo>
                <a:lnTo>
                  <a:pt x="455" y="1707"/>
                </a:lnTo>
                <a:lnTo>
                  <a:pt x="569" y="1707"/>
                </a:lnTo>
                <a:cubicBezTo>
                  <a:pt x="632" y="1707"/>
                  <a:pt x="683" y="1656"/>
                  <a:pt x="683" y="1593"/>
                </a:cubicBezTo>
                <a:cubicBezTo>
                  <a:pt x="683" y="1530"/>
                  <a:pt x="632" y="1479"/>
                  <a:pt x="569" y="1479"/>
                </a:cubicBezTo>
                <a:lnTo>
                  <a:pt x="455" y="1479"/>
                </a:lnTo>
                <a:lnTo>
                  <a:pt x="455" y="1138"/>
                </a:lnTo>
                <a:lnTo>
                  <a:pt x="569" y="1138"/>
                </a:lnTo>
                <a:cubicBezTo>
                  <a:pt x="632" y="1138"/>
                  <a:pt x="683" y="1087"/>
                  <a:pt x="683" y="1024"/>
                </a:cubicBezTo>
                <a:cubicBezTo>
                  <a:pt x="683" y="961"/>
                  <a:pt x="632" y="910"/>
                  <a:pt x="569" y="910"/>
                </a:cubicBezTo>
                <a:lnTo>
                  <a:pt x="455" y="910"/>
                </a:lnTo>
                <a:lnTo>
                  <a:pt x="455" y="569"/>
                </a:lnTo>
                <a:lnTo>
                  <a:pt x="569" y="569"/>
                </a:lnTo>
                <a:cubicBezTo>
                  <a:pt x="632" y="569"/>
                  <a:pt x="683" y="518"/>
                  <a:pt x="683" y="455"/>
                </a:cubicBezTo>
                <a:cubicBezTo>
                  <a:pt x="683" y="392"/>
                  <a:pt x="632" y="341"/>
                  <a:pt x="569" y="341"/>
                </a:cubicBezTo>
                <a:lnTo>
                  <a:pt x="455" y="341"/>
                </a:lnTo>
                <a:lnTo>
                  <a:pt x="455" y="114"/>
                </a:lnTo>
                <a:cubicBezTo>
                  <a:pt x="455" y="51"/>
                  <a:pt x="404" y="0"/>
                  <a:pt x="341" y="0"/>
                </a:cubicBezTo>
                <a:cubicBezTo>
                  <a:pt x="278" y="0"/>
                  <a:pt x="228" y="51"/>
                  <a:pt x="228" y="114"/>
                </a:cubicBezTo>
                <a:lnTo>
                  <a:pt x="228" y="341"/>
                </a:lnTo>
                <a:lnTo>
                  <a:pt x="114" y="341"/>
                </a:lnTo>
                <a:cubicBezTo>
                  <a:pt x="51" y="341"/>
                  <a:pt x="0" y="392"/>
                  <a:pt x="0" y="455"/>
                </a:cubicBezTo>
                <a:cubicBezTo>
                  <a:pt x="0" y="518"/>
                  <a:pt x="51" y="569"/>
                  <a:pt x="114" y="569"/>
                </a:cubicBezTo>
                <a:lnTo>
                  <a:pt x="228" y="569"/>
                </a:lnTo>
                <a:lnTo>
                  <a:pt x="228" y="910"/>
                </a:lnTo>
                <a:lnTo>
                  <a:pt x="114" y="910"/>
                </a:lnTo>
                <a:cubicBezTo>
                  <a:pt x="51" y="910"/>
                  <a:pt x="0" y="961"/>
                  <a:pt x="0" y="1024"/>
                </a:cubicBezTo>
                <a:cubicBezTo>
                  <a:pt x="0" y="1087"/>
                  <a:pt x="51" y="1138"/>
                  <a:pt x="114" y="1138"/>
                </a:cubicBezTo>
                <a:lnTo>
                  <a:pt x="228" y="1138"/>
                </a:lnTo>
                <a:lnTo>
                  <a:pt x="228" y="1479"/>
                </a:lnTo>
                <a:lnTo>
                  <a:pt x="114" y="1479"/>
                </a:lnTo>
                <a:cubicBezTo>
                  <a:pt x="51" y="1479"/>
                  <a:pt x="0" y="1530"/>
                  <a:pt x="0" y="1593"/>
                </a:cubicBezTo>
                <a:cubicBezTo>
                  <a:pt x="0" y="1656"/>
                  <a:pt x="51" y="1707"/>
                  <a:pt x="114" y="1707"/>
                </a:cubicBezTo>
                <a:lnTo>
                  <a:pt x="228" y="1707"/>
                </a:lnTo>
                <a:lnTo>
                  <a:pt x="228" y="2048"/>
                </a:lnTo>
                <a:lnTo>
                  <a:pt x="114" y="2048"/>
                </a:lnTo>
                <a:cubicBezTo>
                  <a:pt x="51" y="2048"/>
                  <a:pt x="0" y="2099"/>
                  <a:pt x="0" y="2162"/>
                </a:cubicBezTo>
                <a:cubicBezTo>
                  <a:pt x="0" y="2225"/>
                  <a:pt x="51" y="2276"/>
                  <a:pt x="114" y="2276"/>
                </a:cubicBezTo>
                <a:lnTo>
                  <a:pt x="228" y="2276"/>
                </a:lnTo>
                <a:lnTo>
                  <a:pt x="228" y="2617"/>
                </a:lnTo>
                <a:lnTo>
                  <a:pt x="114" y="2617"/>
                </a:lnTo>
                <a:cubicBezTo>
                  <a:pt x="51" y="2617"/>
                  <a:pt x="0" y="2668"/>
                  <a:pt x="0" y="2731"/>
                </a:cubicBezTo>
                <a:cubicBezTo>
                  <a:pt x="0" y="2794"/>
                  <a:pt x="51" y="2844"/>
                  <a:pt x="114" y="2844"/>
                </a:cubicBezTo>
                <a:lnTo>
                  <a:pt x="228" y="2844"/>
                </a:lnTo>
                <a:lnTo>
                  <a:pt x="228" y="3186"/>
                </a:lnTo>
                <a:lnTo>
                  <a:pt x="114" y="3186"/>
                </a:lnTo>
                <a:cubicBezTo>
                  <a:pt x="51" y="3186"/>
                  <a:pt x="0" y="3237"/>
                  <a:pt x="0" y="3300"/>
                </a:cubicBezTo>
                <a:cubicBezTo>
                  <a:pt x="0" y="3362"/>
                  <a:pt x="51" y="3413"/>
                  <a:pt x="114" y="3413"/>
                </a:cubicBezTo>
                <a:lnTo>
                  <a:pt x="228" y="3413"/>
                </a:lnTo>
                <a:lnTo>
                  <a:pt x="228" y="3755"/>
                </a:lnTo>
                <a:lnTo>
                  <a:pt x="114" y="3755"/>
                </a:lnTo>
                <a:cubicBezTo>
                  <a:pt x="51" y="3755"/>
                  <a:pt x="0" y="3806"/>
                  <a:pt x="0" y="3868"/>
                </a:cubicBezTo>
                <a:cubicBezTo>
                  <a:pt x="0" y="3931"/>
                  <a:pt x="51" y="3982"/>
                  <a:pt x="114" y="3982"/>
                </a:cubicBezTo>
                <a:lnTo>
                  <a:pt x="228" y="3982"/>
                </a:lnTo>
                <a:lnTo>
                  <a:pt x="228" y="4324"/>
                </a:lnTo>
                <a:lnTo>
                  <a:pt x="114" y="4324"/>
                </a:lnTo>
                <a:cubicBezTo>
                  <a:pt x="51" y="4324"/>
                  <a:pt x="0" y="4374"/>
                  <a:pt x="0" y="4437"/>
                </a:cubicBezTo>
                <a:cubicBezTo>
                  <a:pt x="0" y="4500"/>
                  <a:pt x="51" y="4551"/>
                  <a:pt x="114" y="4551"/>
                </a:cubicBezTo>
                <a:lnTo>
                  <a:pt x="228" y="4551"/>
                </a:lnTo>
                <a:lnTo>
                  <a:pt x="228" y="4892"/>
                </a:lnTo>
                <a:lnTo>
                  <a:pt x="114" y="4892"/>
                </a:lnTo>
                <a:cubicBezTo>
                  <a:pt x="51" y="4892"/>
                  <a:pt x="0" y="4943"/>
                  <a:pt x="0" y="5006"/>
                </a:cubicBezTo>
                <a:cubicBezTo>
                  <a:pt x="0" y="5069"/>
                  <a:pt x="51" y="5120"/>
                  <a:pt x="114" y="5120"/>
                </a:cubicBezTo>
                <a:lnTo>
                  <a:pt x="228" y="5120"/>
                </a:lnTo>
                <a:lnTo>
                  <a:pt x="228" y="5461"/>
                </a:lnTo>
                <a:lnTo>
                  <a:pt x="114" y="5461"/>
                </a:lnTo>
                <a:cubicBezTo>
                  <a:pt x="51" y="5461"/>
                  <a:pt x="0" y="5512"/>
                  <a:pt x="0" y="5575"/>
                </a:cubicBezTo>
                <a:cubicBezTo>
                  <a:pt x="0" y="5638"/>
                  <a:pt x="51" y="5689"/>
                  <a:pt x="114" y="5689"/>
                </a:cubicBezTo>
                <a:lnTo>
                  <a:pt x="228" y="5689"/>
                </a:lnTo>
                <a:lnTo>
                  <a:pt x="228" y="6030"/>
                </a:lnTo>
                <a:lnTo>
                  <a:pt x="114" y="6030"/>
                </a:lnTo>
                <a:cubicBezTo>
                  <a:pt x="51" y="6030"/>
                  <a:pt x="0" y="6081"/>
                  <a:pt x="0" y="6144"/>
                </a:cubicBezTo>
                <a:cubicBezTo>
                  <a:pt x="0" y="6207"/>
                  <a:pt x="51" y="6258"/>
                  <a:pt x="114" y="6258"/>
                </a:cubicBezTo>
                <a:lnTo>
                  <a:pt x="228" y="6258"/>
                </a:lnTo>
                <a:lnTo>
                  <a:pt x="228" y="6485"/>
                </a:lnTo>
                <a:cubicBezTo>
                  <a:pt x="228" y="6548"/>
                  <a:pt x="278" y="6599"/>
                  <a:pt x="341" y="6599"/>
                </a:cubicBezTo>
                <a:lnTo>
                  <a:pt x="683" y="6599"/>
                </a:lnTo>
                <a:lnTo>
                  <a:pt x="683" y="6713"/>
                </a:lnTo>
                <a:cubicBezTo>
                  <a:pt x="683" y="6776"/>
                  <a:pt x="734" y="6827"/>
                  <a:pt x="796" y="6827"/>
                </a:cubicBezTo>
                <a:cubicBezTo>
                  <a:pt x="859" y="6827"/>
                  <a:pt x="910" y="6776"/>
                  <a:pt x="910" y="6713"/>
                </a:cubicBezTo>
                <a:lnTo>
                  <a:pt x="910" y="6599"/>
                </a:lnTo>
                <a:lnTo>
                  <a:pt x="1252" y="6599"/>
                </a:lnTo>
                <a:lnTo>
                  <a:pt x="1252" y="6713"/>
                </a:lnTo>
                <a:cubicBezTo>
                  <a:pt x="1252" y="6776"/>
                  <a:pt x="1302" y="6827"/>
                  <a:pt x="1365" y="6827"/>
                </a:cubicBezTo>
                <a:cubicBezTo>
                  <a:pt x="1428" y="6827"/>
                  <a:pt x="1479" y="6776"/>
                  <a:pt x="1479" y="6713"/>
                </a:cubicBezTo>
                <a:lnTo>
                  <a:pt x="1479" y="6599"/>
                </a:lnTo>
                <a:lnTo>
                  <a:pt x="1820" y="6599"/>
                </a:lnTo>
                <a:lnTo>
                  <a:pt x="1820" y="6713"/>
                </a:lnTo>
                <a:cubicBezTo>
                  <a:pt x="1820" y="6776"/>
                  <a:pt x="1871" y="6827"/>
                  <a:pt x="1934" y="6827"/>
                </a:cubicBezTo>
                <a:cubicBezTo>
                  <a:pt x="1997" y="6827"/>
                  <a:pt x="2048" y="6776"/>
                  <a:pt x="2048" y="6713"/>
                </a:cubicBezTo>
                <a:lnTo>
                  <a:pt x="2048" y="6599"/>
                </a:lnTo>
                <a:lnTo>
                  <a:pt x="2389" y="6599"/>
                </a:lnTo>
                <a:lnTo>
                  <a:pt x="2389" y="6713"/>
                </a:lnTo>
                <a:cubicBezTo>
                  <a:pt x="2389" y="6776"/>
                  <a:pt x="2440" y="6827"/>
                  <a:pt x="2503" y="6827"/>
                </a:cubicBezTo>
                <a:cubicBezTo>
                  <a:pt x="2566" y="6827"/>
                  <a:pt x="2617" y="6776"/>
                  <a:pt x="2617" y="6713"/>
                </a:cubicBezTo>
                <a:lnTo>
                  <a:pt x="2617" y="6599"/>
                </a:lnTo>
                <a:lnTo>
                  <a:pt x="2958" y="6599"/>
                </a:lnTo>
                <a:lnTo>
                  <a:pt x="2958" y="6713"/>
                </a:lnTo>
                <a:cubicBezTo>
                  <a:pt x="2958" y="6776"/>
                  <a:pt x="3009" y="6827"/>
                  <a:pt x="3072" y="6827"/>
                </a:cubicBezTo>
                <a:cubicBezTo>
                  <a:pt x="3135" y="6827"/>
                  <a:pt x="3186" y="6776"/>
                  <a:pt x="3186" y="6713"/>
                </a:cubicBezTo>
                <a:lnTo>
                  <a:pt x="3186" y="6599"/>
                </a:lnTo>
                <a:lnTo>
                  <a:pt x="3527" y="6599"/>
                </a:lnTo>
                <a:lnTo>
                  <a:pt x="3527" y="6713"/>
                </a:lnTo>
                <a:cubicBezTo>
                  <a:pt x="3527" y="6776"/>
                  <a:pt x="3578" y="6827"/>
                  <a:pt x="3641" y="6827"/>
                </a:cubicBezTo>
                <a:cubicBezTo>
                  <a:pt x="3704" y="6827"/>
                  <a:pt x="3755" y="6776"/>
                  <a:pt x="3755" y="6713"/>
                </a:cubicBezTo>
                <a:lnTo>
                  <a:pt x="3755" y="6599"/>
                </a:lnTo>
                <a:lnTo>
                  <a:pt x="4096" y="6599"/>
                </a:lnTo>
                <a:lnTo>
                  <a:pt x="4096" y="6713"/>
                </a:lnTo>
                <a:cubicBezTo>
                  <a:pt x="4096" y="6776"/>
                  <a:pt x="4147" y="6827"/>
                  <a:pt x="4210" y="6827"/>
                </a:cubicBezTo>
                <a:cubicBezTo>
                  <a:pt x="4273" y="6827"/>
                  <a:pt x="4323" y="6776"/>
                  <a:pt x="4323" y="6713"/>
                </a:cubicBezTo>
                <a:lnTo>
                  <a:pt x="4323" y="6599"/>
                </a:lnTo>
                <a:lnTo>
                  <a:pt x="4665" y="6599"/>
                </a:lnTo>
                <a:lnTo>
                  <a:pt x="4665" y="6713"/>
                </a:lnTo>
                <a:cubicBezTo>
                  <a:pt x="4665" y="6776"/>
                  <a:pt x="4716" y="6827"/>
                  <a:pt x="4779" y="6827"/>
                </a:cubicBezTo>
                <a:cubicBezTo>
                  <a:pt x="4842" y="6827"/>
                  <a:pt x="4892" y="6776"/>
                  <a:pt x="4892" y="6713"/>
                </a:cubicBezTo>
                <a:lnTo>
                  <a:pt x="4892" y="6599"/>
                </a:lnTo>
                <a:lnTo>
                  <a:pt x="5234" y="6599"/>
                </a:lnTo>
                <a:lnTo>
                  <a:pt x="5234" y="6713"/>
                </a:lnTo>
                <a:cubicBezTo>
                  <a:pt x="5234" y="6776"/>
                  <a:pt x="5285" y="6827"/>
                  <a:pt x="5347" y="6827"/>
                </a:cubicBezTo>
                <a:cubicBezTo>
                  <a:pt x="5410" y="6827"/>
                  <a:pt x="5461" y="6776"/>
                  <a:pt x="5461" y="6713"/>
                </a:cubicBezTo>
                <a:lnTo>
                  <a:pt x="5461" y="6599"/>
                </a:lnTo>
                <a:lnTo>
                  <a:pt x="5803" y="6599"/>
                </a:lnTo>
                <a:lnTo>
                  <a:pt x="5803" y="6713"/>
                </a:lnTo>
                <a:cubicBezTo>
                  <a:pt x="5803" y="6776"/>
                  <a:pt x="5853" y="6827"/>
                  <a:pt x="5916" y="6827"/>
                </a:cubicBezTo>
                <a:cubicBezTo>
                  <a:pt x="5979" y="6827"/>
                  <a:pt x="6030" y="6776"/>
                  <a:pt x="6030" y="6713"/>
                </a:cubicBezTo>
                <a:lnTo>
                  <a:pt x="6030" y="6599"/>
                </a:lnTo>
                <a:lnTo>
                  <a:pt x="6371" y="6599"/>
                </a:lnTo>
                <a:lnTo>
                  <a:pt x="6371" y="6713"/>
                </a:lnTo>
                <a:cubicBezTo>
                  <a:pt x="6371" y="6776"/>
                  <a:pt x="6422" y="6827"/>
                  <a:pt x="6485" y="6827"/>
                </a:cubicBezTo>
                <a:cubicBezTo>
                  <a:pt x="6548" y="6827"/>
                  <a:pt x="6599" y="6776"/>
                  <a:pt x="6599" y="6713"/>
                </a:cubicBezTo>
                <a:lnTo>
                  <a:pt x="6599" y="6599"/>
                </a:lnTo>
                <a:lnTo>
                  <a:pt x="6713" y="6599"/>
                </a:lnTo>
                <a:cubicBezTo>
                  <a:pt x="6776" y="6599"/>
                  <a:pt x="6827" y="6548"/>
                  <a:pt x="6827" y="6485"/>
                </a:cubicBezTo>
                <a:cubicBezTo>
                  <a:pt x="6827" y="6422"/>
                  <a:pt x="6776" y="6372"/>
                  <a:pt x="6713" y="6372"/>
                </a:cubicBezTo>
                <a:lnTo>
                  <a:pt x="6599" y="6372"/>
                </a:lnTo>
                <a:lnTo>
                  <a:pt x="6599" y="6258"/>
                </a:lnTo>
                <a:cubicBezTo>
                  <a:pt x="6599" y="6195"/>
                  <a:pt x="6548" y="6144"/>
                  <a:pt x="6485" y="6144"/>
                </a:cubicBezTo>
                <a:cubicBezTo>
                  <a:pt x="6422" y="6144"/>
                  <a:pt x="6371" y="6195"/>
                  <a:pt x="6371" y="6258"/>
                </a:cubicBezTo>
                <a:lnTo>
                  <a:pt x="6371" y="6372"/>
                </a:lnTo>
                <a:lnTo>
                  <a:pt x="6030" y="6372"/>
                </a:lnTo>
                <a:lnTo>
                  <a:pt x="6030" y="6258"/>
                </a:lnTo>
                <a:cubicBezTo>
                  <a:pt x="6030" y="6195"/>
                  <a:pt x="5979" y="6144"/>
                  <a:pt x="5916" y="6144"/>
                </a:cubicBezTo>
                <a:cubicBezTo>
                  <a:pt x="5853" y="6144"/>
                  <a:pt x="5803" y="6195"/>
                  <a:pt x="5803" y="6258"/>
                </a:cubicBezTo>
                <a:lnTo>
                  <a:pt x="5803" y="6372"/>
                </a:lnTo>
                <a:lnTo>
                  <a:pt x="5461" y="6372"/>
                </a:lnTo>
                <a:lnTo>
                  <a:pt x="5461" y="6258"/>
                </a:lnTo>
                <a:cubicBezTo>
                  <a:pt x="5461" y="6195"/>
                  <a:pt x="5410" y="6144"/>
                  <a:pt x="5347" y="6144"/>
                </a:cubicBezTo>
                <a:cubicBezTo>
                  <a:pt x="5285" y="6144"/>
                  <a:pt x="5234" y="6195"/>
                  <a:pt x="5234" y="6258"/>
                </a:cubicBezTo>
                <a:lnTo>
                  <a:pt x="5234" y="6372"/>
                </a:lnTo>
                <a:lnTo>
                  <a:pt x="4892" y="6372"/>
                </a:lnTo>
                <a:lnTo>
                  <a:pt x="4892" y="6258"/>
                </a:lnTo>
                <a:cubicBezTo>
                  <a:pt x="4892" y="6195"/>
                  <a:pt x="4842" y="6144"/>
                  <a:pt x="4779" y="6144"/>
                </a:cubicBezTo>
                <a:cubicBezTo>
                  <a:pt x="4716" y="6144"/>
                  <a:pt x="4665" y="6195"/>
                  <a:pt x="4665" y="6258"/>
                </a:cubicBezTo>
                <a:lnTo>
                  <a:pt x="4665" y="6372"/>
                </a:lnTo>
                <a:lnTo>
                  <a:pt x="4323" y="6372"/>
                </a:lnTo>
                <a:lnTo>
                  <a:pt x="4323" y="6258"/>
                </a:lnTo>
                <a:cubicBezTo>
                  <a:pt x="4323" y="6195"/>
                  <a:pt x="4273" y="6144"/>
                  <a:pt x="4210" y="6144"/>
                </a:cubicBezTo>
                <a:cubicBezTo>
                  <a:pt x="4147" y="6144"/>
                  <a:pt x="4096" y="6195"/>
                  <a:pt x="4096" y="6258"/>
                </a:cubicBezTo>
                <a:lnTo>
                  <a:pt x="4096" y="6372"/>
                </a:lnTo>
                <a:lnTo>
                  <a:pt x="3755" y="6372"/>
                </a:lnTo>
                <a:lnTo>
                  <a:pt x="3755" y="6258"/>
                </a:lnTo>
                <a:cubicBezTo>
                  <a:pt x="3755" y="6195"/>
                  <a:pt x="3704" y="6144"/>
                  <a:pt x="3641" y="6144"/>
                </a:cubicBezTo>
                <a:cubicBezTo>
                  <a:pt x="3578" y="6144"/>
                  <a:pt x="3527" y="6195"/>
                  <a:pt x="3527" y="6258"/>
                </a:cubicBezTo>
                <a:lnTo>
                  <a:pt x="3527" y="6372"/>
                </a:lnTo>
                <a:lnTo>
                  <a:pt x="3186" y="6372"/>
                </a:lnTo>
                <a:lnTo>
                  <a:pt x="3186" y="6258"/>
                </a:lnTo>
                <a:cubicBezTo>
                  <a:pt x="3186" y="6195"/>
                  <a:pt x="3135" y="6144"/>
                  <a:pt x="3072" y="6144"/>
                </a:cubicBezTo>
                <a:cubicBezTo>
                  <a:pt x="3009" y="6144"/>
                  <a:pt x="2958" y="6195"/>
                  <a:pt x="2958" y="6258"/>
                </a:cubicBezTo>
                <a:lnTo>
                  <a:pt x="2958" y="6372"/>
                </a:lnTo>
                <a:lnTo>
                  <a:pt x="2617" y="6372"/>
                </a:lnTo>
                <a:lnTo>
                  <a:pt x="2617" y="6258"/>
                </a:lnTo>
                <a:cubicBezTo>
                  <a:pt x="2617" y="6195"/>
                  <a:pt x="2566" y="6144"/>
                  <a:pt x="2503" y="6144"/>
                </a:cubicBezTo>
                <a:cubicBezTo>
                  <a:pt x="2440" y="6144"/>
                  <a:pt x="2389" y="6195"/>
                  <a:pt x="2389" y="6258"/>
                </a:cubicBezTo>
                <a:lnTo>
                  <a:pt x="2389" y="6372"/>
                </a:lnTo>
                <a:lnTo>
                  <a:pt x="2048" y="6372"/>
                </a:lnTo>
                <a:lnTo>
                  <a:pt x="2048" y="6258"/>
                </a:lnTo>
                <a:cubicBezTo>
                  <a:pt x="2048" y="6195"/>
                  <a:pt x="1997" y="6144"/>
                  <a:pt x="1934" y="6144"/>
                </a:cubicBezTo>
                <a:cubicBezTo>
                  <a:pt x="1871" y="6144"/>
                  <a:pt x="1820" y="6195"/>
                  <a:pt x="1820" y="6258"/>
                </a:cubicBezTo>
                <a:lnTo>
                  <a:pt x="1820" y="6372"/>
                </a:lnTo>
                <a:lnTo>
                  <a:pt x="1479" y="6372"/>
                </a:lnTo>
                <a:lnTo>
                  <a:pt x="1479" y="6258"/>
                </a:lnTo>
                <a:cubicBezTo>
                  <a:pt x="1479" y="6195"/>
                  <a:pt x="1428" y="6144"/>
                  <a:pt x="1365" y="6144"/>
                </a:cubicBezTo>
                <a:cubicBezTo>
                  <a:pt x="1302" y="6144"/>
                  <a:pt x="1252" y="6195"/>
                  <a:pt x="1252" y="6258"/>
                </a:cubicBezTo>
                <a:lnTo>
                  <a:pt x="1252" y="6372"/>
                </a:lnTo>
                <a:lnTo>
                  <a:pt x="910" y="6372"/>
                </a:lnTo>
                <a:lnTo>
                  <a:pt x="910" y="6258"/>
                </a:lnTo>
                <a:cubicBezTo>
                  <a:pt x="910" y="6195"/>
                  <a:pt x="859" y="6144"/>
                  <a:pt x="796" y="6144"/>
                </a:cubicBezTo>
                <a:cubicBezTo>
                  <a:pt x="734" y="6144"/>
                  <a:pt x="683" y="6195"/>
                  <a:pt x="683" y="6258"/>
                </a:cubicBezTo>
                <a:lnTo>
                  <a:pt x="683" y="6372"/>
                </a:lnTo>
                <a:lnTo>
                  <a:pt x="455" y="6372"/>
                </a:lnTo>
                <a:lnTo>
                  <a:pt x="455" y="5234"/>
                </a:lnTo>
                <a:lnTo>
                  <a:pt x="1263" y="5234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7985552" y="2335881"/>
            <a:ext cx="665795" cy="665791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28575">
            <a:solidFill>
              <a:schemeClr val="accent1">
                <a:lumMod val="60000"/>
                <a:lumMod val="40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CFB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CFB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CFB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CFB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CFB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CFB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CFB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CFB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CFB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8165392" y="2521355"/>
            <a:ext cx="306115" cy="294843"/>
          </a:xfrm>
          <a:custGeom>
            <a:rect l="l" t="t" r="r" b="b"/>
            <a:pathLst>
              <a:path w="6825" h="5912">
                <a:moveTo>
                  <a:pt x="3413" y="0"/>
                </a:moveTo>
                <a:lnTo>
                  <a:pt x="0" y="5912"/>
                </a:lnTo>
                <a:lnTo>
                  <a:pt x="6827" y="5912"/>
                </a:lnTo>
                <a:lnTo>
                  <a:pt x="3413" y="0"/>
                </a:lnTo>
                <a:close/>
                <a:moveTo>
                  <a:pt x="3413" y="972"/>
                </a:moveTo>
                <a:lnTo>
                  <a:pt x="4489" y="2835"/>
                </a:lnTo>
                <a:lnTo>
                  <a:pt x="2338" y="2835"/>
                </a:lnTo>
                <a:lnTo>
                  <a:pt x="3413" y="972"/>
                </a:lnTo>
                <a:close/>
                <a:moveTo>
                  <a:pt x="842" y="5426"/>
                </a:moveTo>
                <a:lnTo>
                  <a:pt x="1917" y="3564"/>
                </a:lnTo>
                <a:lnTo>
                  <a:pt x="2993" y="5426"/>
                </a:lnTo>
                <a:lnTo>
                  <a:pt x="842" y="5426"/>
                </a:lnTo>
                <a:close/>
                <a:moveTo>
                  <a:pt x="2338" y="3321"/>
                </a:moveTo>
                <a:lnTo>
                  <a:pt x="4489" y="3321"/>
                </a:lnTo>
                <a:lnTo>
                  <a:pt x="3413" y="5183"/>
                </a:lnTo>
                <a:lnTo>
                  <a:pt x="2338" y="3321"/>
                </a:lnTo>
                <a:close/>
                <a:moveTo>
                  <a:pt x="4910" y="3564"/>
                </a:moveTo>
                <a:lnTo>
                  <a:pt x="5985" y="5426"/>
                </a:lnTo>
                <a:lnTo>
                  <a:pt x="3834" y="5426"/>
                </a:lnTo>
                <a:lnTo>
                  <a:pt x="4910" y="3564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4252748" y="4178300"/>
            <a:ext cx="665795" cy="665791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28575">
            <a:solidFill>
              <a:schemeClr val="accent1">
                <a:lumMod val="60000"/>
                <a:lumMod val="40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CFB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CFB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CFB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CFB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CFB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CFB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CFB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CFB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CFB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1" name="Freeform 11"/>
          <p:cNvSpPr/>
          <p:nvPr/>
        </p:nvSpPr>
        <p:spPr>
          <a:xfrm>
            <a:off x="4432588" y="4363773"/>
            <a:ext cx="306115" cy="294843"/>
          </a:xfrm>
          <a:custGeom>
            <a:rect l="l" t="t" r="r" b="b"/>
            <a:pathLst>
              <a:path w="597921" h="598324">
                <a:moveTo>
                  <a:pt x="297615" y="96957"/>
                </a:moveTo>
                <a:cubicBezTo>
                  <a:pt x="311959" y="96957"/>
                  <a:pt x="323434" y="108416"/>
                  <a:pt x="323434" y="122740"/>
                </a:cubicBezTo>
                <a:lnTo>
                  <a:pt x="323434" y="289852"/>
                </a:lnTo>
                <a:lnTo>
                  <a:pt x="462572" y="289852"/>
                </a:lnTo>
                <a:cubicBezTo>
                  <a:pt x="476438" y="289852"/>
                  <a:pt x="487913" y="301311"/>
                  <a:pt x="487913" y="315157"/>
                </a:cubicBezTo>
                <a:cubicBezTo>
                  <a:pt x="487913" y="329004"/>
                  <a:pt x="476438" y="340463"/>
                  <a:pt x="462572" y="340463"/>
                </a:cubicBezTo>
                <a:lnTo>
                  <a:pt x="297615" y="340463"/>
                </a:lnTo>
                <a:cubicBezTo>
                  <a:pt x="283749" y="340463"/>
                  <a:pt x="272274" y="329004"/>
                  <a:pt x="272274" y="315157"/>
                </a:cubicBezTo>
                <a:lnTo>
                  <a:pt x="272274" y="122740"/>
                </a:lnTo>
                <a:cubicBezTo>
                  <a:pt x="272274" y="108416"/>
                  <a:pt x="283749" y="96957"/>
                  <a:pt x="297615" y="96957"/>
                </a:cubicBezTo>
                <a:close/>
                <a:moveTo>
                  <a:pt x="298127" y="0"/>
                </a:moveTo>
                <a:cubicBezTo>
                  <a:pt x="463564" y="0"/>
                  <a:pt x="597921" y="134181"/>
                  <a:pt x="597921" y="299401"/>
                </a:cubicBezTo>
                <a:cubicBezTo>
                  <a:pt x="597921" y="464143"/>
                  <a:pt x="463564" y="598324"/>
                  <a:pt x="298127" y="598324"/>
                </a:cubicBezTo>
                <a:cubicBezTo>
                  <a:pt x="188155" y="598324"/>
                  <a:pt x="87268" y="538635"/>
                  <a:pt x="35150" y="442177"/>
                </a:cubicBezTo>
                <a:cubicBezTo>
                  <a:pt x="33238" y="438835"/>
                  <a:pt x="32760" y="435492"/>
                  <a:pt x="34194" y="432149"/>
                </a:cubicBezTo>
                <a:cubicBezTo>
                  <a:pt x="35150" y="428807"/>
                  <a:pt x="37541" y="425942"/>
                  <a:pt x="40410" y="424509"/>
                </a:cubicBezTo>
                <a:lnTo>
                  <a:pt x="74836" y="407796"/>
                </a:lnTo>
                <a:cubicBezTo>
                  <a:pt x="81052" y="404931"/>
                  <a:pt x="88702" y="407319"/>
                  <a:pt x="91571" y="413049"/>
                </a:cubicBezTo>
                <a:cubicBezTo>
                  <a:pt x="133169" y="488018"/>
                  <a:pt x="212540" y="534815"/>
                  <a:pt x="298127" y="534815"/>
                </a:cubicBezTo>
                <a:cubicBezTo>
                  <a:pt x="428181" y="534815"/>
                  <a:pt x="534328" y="429284"/>
                  <a:pt x="534328" y="299401"/>
                </a:cubicBezTo>
                <a:cubicBezTo>
                  <a:pt x="534328" y="169517"/>
                  <a:pt x="428181" y="63509"/>
                  <a:pt x="298127" y="63509"/>
                </a:cubicBezTo>
                <a:cubicBezTo>
                  <a:pt x="242185" y="63509"/>
                  <a:pt x="187677" y="83565"/>
                  <a:pt x="145123" y="120333"/>
                </a:cubicBezTo>
                <a:lnTo>
                  <a:pt x="200587" y="142299"/>
                </a:lnTo>
                <a:cubicBezTo>
                  <a:pt x="204890" y="144209"/>
                  <a:pt x="207759" y="148029"/>
                  <a:pt x="208237" y="152327"/>
                </a:cubicBezTo>
                <a:cubicBezTo>
                  <a:pt x="208715" y="157102"/>
                  <a:pt x="207281" y="161399"/>
                  <a:pt x="203456" y="164265"/>
                </a:cubicBezTo>
                <a:lnTo>
                  <a:pt x="48060" y="285553"/>
                </a:lnTo>
                <a:cubicBezTo>
                  <a:pt x="44235" y="288418"/>
                  <a:pt x="39454" y="289373"/>
                  <a:pt x="35150" y="287463"/>
                </a:cubicBezTo>
                <a:cubicBezTo>
                  <a:pt x="31325" y="285553"/>
                  <a:pt x="27978" y="281733"/>
                  <a:pt x="27500" y="277435"/>
                </a:cubicBezTo>
                <a:lnTo>
                  <a:pt x="246" y="82132"/>
                </a:lnTo>
                <a:cubicBezTo>
                  <a:pt x="-710" y="77835"/>
                  <a:pt x="1203" y="73060"/>
                  <a:pt x="4550" y="70194"/>
                </a:cubicBezTo>
                <a:cubicBezTo>
                  <a:pt x="8375" y="67807"/>
                  <a:pt x="13156" y="66852"/>
                  <a:pt x="17459" y="68762"/>
                </a:cubicBezTo>
                <a:lnTo>
                  <a:pt x="80574" y="94070"/>
                </a:lnTo>
                <a:cubicBezTo>
                  <a:pt x="137472" y="33426"/>
                  <a:pt x="214931" y="0"/>
                  <a:pt x="298127" y="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274660" y="4178300"/>
            <a:ext cx="665795" cy="665791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28575">
            <a:solidFill>
              <a:schemeClr val="accent1">
                <a:lumMod val="60000"/>
                <a:lumMod val="40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CFB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CFB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CFB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CFB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CFB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CFB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CFB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CFB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CFB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3" name="Freeform 13"/>
          <p:cNvSpPr/>
          <p:nvPr/>
        </p:nvSpPr>
        <p:spPr>
          <a:xfrm>
            <a:off x="7454500" y="4363773"/>
            <a:ext cx="306115" cy="294843"/>
          </a:xfrm>
          <a:custGeom>
            <a:rect l="l" t="t" r="r" b="b"/>
            <a:pathLst>
              <a:path w="582235" h="606722">
                <a:moveTo>
                  <a:pt x="0" y="404481"/>
                </a:moveTo>
                <a:lnTo>
                  <a:pt x="101261" y="404481"/>
                </a:lnTo>
                <a:lnTo>
                  <a:pt x="101261" y="606722"/>
                </a:lnTo>
                <a:lnTo>
                  <a:pt x="0" y="606722"/>
                </a:lnTo>
                <a:close/>
                <a:moveTo>
                  <a:pt x="151927" y="328623"/>
                </a:moveTo>
                <a:lnTo>
                  <a:pt x="253188" y="328623"/>
                </a:lnTo>
                <a:lnTo>
                  <a:pt x="253188" y="606722"/>
                </a:lnTo>
                <a:lnTo>
                  <a:pt x="151927" y="606722"/>
                </a:lnTo>
                <a:close/>
                <a:moveTo>
                  <a:pt x="303855" y="252766"/>
                </a:moveTo>
                <a:lnTo>
                  <a:pt x="405046" y="252766"/>
                </a:lnTo>
                <a:lnTo>
                  <a:pt x="405046" y="606722"/>
                </a:lnTo>
                <a:lnTo>
                  <a:pt x="303855" y="606722"/>
                </a:lnTo>
                <a:close/>
                <a:moveTo>
                  <a:pt x="455711" y="202241"/>
                </a:moveTo>
                <a:lnTo>
                  <a:pt x="556972" y="202241"/>
                </a:lnTo>
                <a:lnTo>
                  <a:pt x="556972" y="606722"/>
                </a:lnTo>
                <a:lnTo>
                  <a:pt x="455711" y="606722"/>
                </a:lnTo>
                <a:close/>
                <a:moveTo>
                  <a:pt x="455697" y="0"/>
                </a:moveTo>
                <a:lnTo>
                  <a:pt x="556785" y="0"/>
                </a:lnTo>
                <a:lnTo>
                  <a:pt x="556874" y="0"/>
                </a:lnTo>
                <a:lnTo>
                  <a:pt x="556963" y="0"/>
                </a:lnTo>
                <a:cubicBezTo>
                  <a:pt x="557230" y="0"/>
                  <a:pt x="557408" y="0"/>
                  <a:pt x="557675" y="0"/>
                </a:cubicBezTo>
                <a:cubicBezTo>
                  <a:pt x="558298" y="89"/>
                  <a:pt x="558832" y="89"/>
                  <a:pt x="559366" y="89"/>
                </a:cubicBezTo>
                <a:cubicBezTo>
                  <a:pt x="559811" y="178"/>
                  <a:pt x="560256" y="267"/>
                  <a:pt x="560611" y="267"/>
                </a:cubicBezTo>
                <a:cubicBezTo>
                  <a:pt x="561056" y="356"/>
                  <a:pt x="561412" y="444"/>
                  <a:pt x="561857" y="444"/>
                </a:cubicBezTo>
                <a:cubicBezTo>
                  <a:pt x="562302" y="533"/>
                  <a:pt x="562747" y="711"/>
                  <a:pt x="563192" y="800"/>
                </a:cubicBezTo>
                <a:cubicBezTo>
                  <a:pt x="563548" y="889"/>
                  <a:pt x="563904" y="978"/>
                  <a:pt x="564171" y="1067"/>
                </a:cubicBezTo>
                <a:cubicBezTo>
                  <a:pt x="564616" y="1156"/>
                  <a:pt x="565061" y="1333"/>
                  <a:pt x="565506" y="1511"/>
                </a:cubicBezTo>
                <a:cubicBezTo>
                  <a:pt x="565862" y="1600"/>
                  <a:pt x="566218" y="1778"/>
                  <a:pt x="566574" y="1867"/>
                </a:cubicBezTo>
                <a:cubicBezTo>
                  <a:pt x="566929" y="2044"/>
                  <a:pt x="567285" y="2222"/>
                  <a:pt x="567730" y="2400"/>
                </a:cubicBezTo>
                <a:cubicBezTo>
                  <a:pt x="568086" y="2578"/>
                  <a:pt x="568442" y="2755"/>
                  <a:pt x="568798" y="2933"/>
                </a:cubicBezTo>
                <a:cubicBezTo>
                  <a:pt x="569154" y="3111"/>
                  <a:pt x="569421" y="3289"/>
                  <a:pt x="569777" y="3467"/>
                </a:cubicBezTo>
                <a:cubicBezTo>
                  <a:pt x="570133" y="3733"/>
                  <a:pt x="570578" y="4000"/>
                  <a:pt x="570934" y="4178"/>
                </a:cubicBezTo>
                <a:cubicBezTo>
                  <a:pt x="571201" y="4444"/>
                  <a:pt x="571557" y="4622"/>
                  <a:pt x="571824" y="4800"/>
                </a:cubicBezTo>
                <a:cubicBezTo>
                  <a:pt x="572180" y="5155"/>
                  <a:pt x="572536" y="5422"/>
                  <a:pt x="572891" y="5689"/>
                </a:cubicBezTo>
                <a:cubicBezTo>
                  <a:pt x="573247" y="5955"/>
                  <a:pt x="573514" y="6222"/>
                  <a:pt x="573781" y="6489"/>
                </a:cubicBezTo>
                <a:cubicBezTo>
                  <a:pt x="574137" y="6755"/>
                  <a:pt x="574493" y="7022"/>
                  <a:pt x="574760" y="7289"/>
                </a:cubicBezTo>
                <a:cubicBezTo>
                  <a:pt x="575205" y="7733"/>
                  <a:pt x="575561" y="8178"/>
                  <a:pt x="575917" y="8533"/>
                </a:cubicBezTo>
                <a:cubicBezTo>
                  <a:pt x="576095" y="8711"/>
                  <a:pt x="576273" y="8889"/>
                  <a:pt x="576451" y="9066"/>
                </a:cubicBezTo>
                <a:cubicBezTo>
                  <a:pt x="576451" y="9155"/>
                  <a:pt x="576451" y="9155"/>
                  <a:pt x="576451" y="9155"/>
                </a:cubicBezTo>
                <a:cubicBezTo>
                  <a:pt x="576985" y="9777"/>
                  <a:pt x="577519" y="10489"/>
                  <a:pt x="577964" y="11200"/>
                </a:cubicBezTo>
                <a:cubicBezTo>
                  <a:pt x="577964" y="11200"/>
                  <a:pt x="578053" y="11289"/>
                  <a:pt x="578053" y="11289"/>
                </a:cubicBezTo>
                <a:cubicBezTo>
                  <a:pt x="578498" y="12000"/>
                  <a:pt x="578854" y="12622"/>
                  <a:pt x="579209" y="13244"/>
                </a:cubicBezTo>
                <a:cubicBezTo>
                  <a:pt x="579387" y="13600"/>
                  <a:pt x="579565" y="13955"/>
                  <a:pt x="579743" y="14222"/>
                </a:cubicBezTo>
                <a:cubicBezTo>
                  <a:pt x="579921" y="14666"/>
                  <a:pt x="580099" y="15111"/>
                  <a:pt x="580277" y="15555"/>
                </a:cubicBezTo>
                <a:cubicBezTo>
                  <a:pt x="580455" y="15911"/>
                  <a:pt x="580633" y="16266"/>
                  <a:pt x="580722" y="16711"/>
                </a:cubicBezTo>
                <a:cubicBezTo>
                  <a:pt x="580900" y="17066"/>
                  <a:pt x="581078" y="17422"/>
                  <a:pt x="581167" y="17866"/>
                </a:cubicBezTo>
                <a:cubicBezTo>
                  <a:pt x="581256" y="18311"/>
                  <a:pt x="581434" y="18755"/>
                  <a:pt x="581523" y="19199"/>
                </a:cubicBezTo>
                <a:cubicBezTo>
                  <a:pt x="581612" y="19555"/>
                  <a:pt x="581701" y="19910"/>
                  <a:pt x="581790" y="20266"/>
                </a:cubicBezTo>
                <a:cubicBezTo>
                  <a:pt x="581879" y="20977"/>
                  <a:pt x="582057" y="21777"/>
                  <a:pt x="582146" y="22488"/>
                </a:cubicBezTo>
                <a:cubicBezTo>
                  <a:pt x="582146" y="22577"/>
                  <a:pt x="582146" y="22666"/>
                  <a:pt x="582146" y="22666"/>
                </a:cubicBezTo>
                <a:cubicBezTo>
                  <a:pt x="582235" y="23555"/>
                  <a:pt x="582235" y="24355"/>
                  <a:pt x="582235" y="25244"/>
                </a:cubicBezTo>
                <a:lnTo>
                  <a:pt x="582235" y="126396"/>
                </a:lnTo>
                <a:cubicBezTo>
                  <a:pt x="582235" y="140351"/>
                  <a:pt x="570934" y="151728"/>
                  <a:pt x="556963" y="151728"/>
                </a:cubicBezTo>
                <a:cubicBezTo>
                  <a:pt x="542992" y="151728"/>
                  <a:pt x="531691" y="140351"/>
                  <a:pt x="531691" y="126396"/>
                </a:cubicBezTo>
                <a:lnTo>
                  <a:pt x="531691" y="79286"/>
                </a:lnTo>
                <a:lnTo>
                  <a:pt x="421260" y="171106"/>
                </a:lnTo>
                <a:cubicBezTo>
                  <a:pt x="410582" y="180083"/>
                  <a:pt x="394564" y="178572"/>
                  <a:pt x="385666" y="167906"/>
                </a:cubicBezTo>
                <a:cubicBezTo>
                  <a:pt x="376678" y="157150"/>
                  <a:pt x="378191" y="141240"/>
                  <a:pt x="388869" y="132262"/>
                </a:cubicBezTo>
                <a:lnTo>
                  <a:pt x="487020" y="50576"/>
                </a:lnTo>
                <a:lnTo>
                  <a:pt x="455697" y="50576"/>
                </a:lnTo>
                <a:cubicBezTo>
                  <a:pt x="441727" y="50576"/>
                  <a:pt x="430425" y="39288"/>
                  <a:pt x="430425" y="25244"/>
                </a:cubicBezTo>
                <a:cubicBezTo>
                  <a:pt x="430425" y="11289"/>
                  <a:pt x="441727" y="0"/>
                  <a:pt x="455697" y="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747336" y="2402205"/>
            <a:ext cx="2553871" cy="1020362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增强班级凝聚力</a:t>
            </a:r>
            <a:endParaRPr lang="en-US" sz="1100"/>
          </a:p>
        </p:txBody>
      </p:sp>
      <p:sp>
        <p:nvSpPr>
          <p:cNvPr id="15" name="AutoShape 15"/>
          <p:cNvSpPr/>
          <p:nvPr/>
        </p:nvSpPr>
        <p:spPr>
          <a:xfrm>
            <a:off x="747336" y="2037683"/>
            <a:ext cx="2553871" cy="422629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spcBef>
                <a:spcPts val="270"/>
              </a:spcBef>
              <a:defRPr/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总结词</a:t>
            </a:r>
            <a:endParaRPr lang="en-US" sz="1100"/>
          </a:p>
        </p:txBody>
      </p:sp>
      <p:sp>
        <p:nvSpPr>
          <p:cNvPr id="16" name="AutoShape 16"/>
          <p:cNvSpPr/>
          <p:nvPr/>
        </p:nvSpPr>
        <p:spPr>
          <a:xfrm>
            <a:off x="1940528" y="5092530"/>
            <a:ext cx="2552700" cy="891876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定期组织班级聚会、郊游、运动比赛等活动，增进同学之间的感情和交流。</a:t>
            </a:r>
            <a:endParaRPr lang="en-US" sz="1100"/>
          </a:p>
        </p:txBody>
      </p:sp>
      <p:sp>
        <p:nvSpPr>
          <p:cNvPr id="17" name="AutoShape 17"/>
          <p:cNvSpPr/>
          <p:nvPr/>
        </p:nvSpPr>
        <p:spPr>
          <a:xfrm>
            <a:off x="1940528" y="4661950"/>
            <a:ext cx="2084356" cy="403578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组织班级活动</a:t>
            </a:r>
            <a:endParaRPr lang="en-US" sz="1100"/>
          </a:p>
        </p:txBody>
      </p:sp>
      <p:sp>
        <p:nvSpPr>
          <p:cNvPr id="18" name="AutoShape 18"/>
          <p:cNvSpPr/>
          <p:nvPr/>
        </p:nvSpPr>
        <p:spPr>
          <a:xfrm>
            <a:off x="8872233" y="2402205"/>
            <a:ext cx="2552700" cy="1082789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鼓励同学们共同制定班级口号、班歌、班徽等，形成独特的班级文化，增强班级认同感。</a:t>
            </a:r>
            <a:endParaRPr lang="en-US" sz="1100"/>
          </a:p>
        </p:txBody>
      </p:sp>
      <p:sp>
        <p:nvSpPr>
          <p:cNvPr id="19" name="AutoShape 19"/>
          <p:cNvSpPr/>
          <p:nvPr/>
        </p:nvSpPr>
        <p:spPr>
          <a:xfrm>
            <a:off x="8872233" y="2037683"/>
            <a:ext cx="2569478" cy="441680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建立班级文化</a:t>
            </a:r>
            <a:endParaRPr lang="en-US" sz="1100"/>
          </a:p>
        </p:txBody>
      </p:sp>
      <p:sp>
        <p:nvSpPr>
          <p:cNvPr id="20" name="AutoShape 20"/>
          <p:cNvSpPr/>
          <p:nvPr/>
        </p:nvSpPr>
        <p:spPr>
          <a:xfrm>
            <a:off x="7814024" y="5112856"/>
            <a:ext cx="2552700" cy="933977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选拔和培养班级管理人才，建立班委团队，明确职责分工，提高班级管理效率。</a:t>
            </a:r>
            <a:endParaRPr lang="en-US" sz="1100"/>
          </a:p>
        </p:txBody>
      </p:sp>
      <p:sp>
        <p:nvSpPr>
          <p:cNvPr id="21" name="AutoShape 21"/>
          <p:cNvSpPr/>
          <p:nvPr/>
        </p:nvSpPr>
        <p:spPr>
          <a:xfrm>
            <a:off x="8314658" y="4661950"/>
            <a:ext cx="2084356" cy="422629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建立班级管理团队</a:t>
            </a:r>
            <a:endParaRPr lang="en-US" sz="1100"/>
          </a:p>
        </p:txBody>
      </p:sp>
      <p:grpSp>
        <p:nvGrpSpPr>
          <p:cNvPr id="22" name="Group 2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3" name="AutoShape 2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TextBox 4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班级建设计划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/>
          </a:blip>
          <a:srcRect l="16750" r="16750"/>
          <a:stretch>
            <a:fillRect/>
          </a:stretch>
        </p:blipFill>
        <p:spPr>
          <a:xfrm>
            <a:off x="-276408" y="1784333"/>
            <a:ext cx="3774096" cy="3774096"/>
          </a:xfrm>
          <a:prstGeom prst="ellipse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3853566" y="1681685"/>
            <a:ext cx="3657600" cy="1989696"/>
          </a:xfrm>
          <a:prstGeom prst="rect">
            <a:avLst/>
          </a:prstGeom>
          <a:solidFill>
            <a:schemeClr val="accent2">
              <a:alpha val="79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CFB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CFB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CFB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CFB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CFB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CFB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CFB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CFB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CFB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3853566" y="1300998"/>
            <a:ext cx="3657600" cy="719328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CFB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CFB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CFB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CFB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CFB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CFB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CFB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CFB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CFB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054790" y="2081621"/>
            <a:ext cx="325515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丰富校园文化生活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4066852" y="1349766"/>
            <a:ext cx="3375812" cy="63398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606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总结词</a:t>
            </a:r>
          </a:p>
        </p:txBody>
      </p:sp>
      <p:sp>
        <p:nvSpPr>
          <p:cNvPr id="7" name="AutoShape 7"/>
          <p:cNvSpPr/>
          <p:nvPr/>
        </p:nvSpPr>
        <p:spPr>
          <a:xfrm>
            <a:off x="7873179" y="1681685"/>
            <a:ext cx="3657600" cy="1989696"/>
          </a:xfrm>
          <a:prstGeom prst="rect">
            <a:avLst/>
          </a:prstGeom>
          <a:solidFill>
            <a:schemeClr val="accent2">
              <a:alpha val="79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CFB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CFB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CFB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CFB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CFB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CFB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CFB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CFB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CFB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7873179" y="1300998"/>
            <a:ext cx="3657600" cy="719328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CFB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CFB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CFB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CFB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CFB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CFB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CFB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CFB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CFB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8086465" y="1349766"/>
            <a:ext cx="3375812" cy="63398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606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策划文艺演出</a:t>
            </a:r>
          </a:p>
        </p:txBody>
      </p:sp>
      <p:sp>
        <p:nvSpPr>
          <p:cNvPr id="10" name="AutoShape 10"/>
          <p:cNvSpPr/>
          <p:nvPr/>
        </p:nvSpPr>
        <p:spPr>
          <a:xfrm>
            <a:off x="3853566" y="4213236"/>
            <a:ext cx="3657600" cy="1989696"/>
          </a:xfrm>
          <a:prstGeom prst="rect">
            <a:avLst/>
          </a:prstGeom>
          <a:solidFill>
            <a:schemeClr val="accent2">
              <a:alpha val="8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CFB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CFB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CFB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CFB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CFB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CFB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CFB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CFB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CFB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3853566" y="3895299"/>
            <a:ext cx="3657600" cy="719328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CFB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CFB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CFB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CFB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CFB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CFB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CFB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CFB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CFB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2" name="TextBox 12"/>
          <p:cNvSpPr txBox="1"/>
          <p:nvPr/>
        </p:nvSpPr>
        <p:spPr>
          <a:xfrm>
            <a:off x="4066852" y="3944067"/>
            <a:ext cx="3375812" cy="63398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606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组织体育竞赛</a:t>
            </a:r>
          </a:p>
        </p:txBody>
      </p:sp>
      <p:sp>
        <p:nvSpPr>
          <p:cNvPr id="13" name="AutoShape 13"/>
          <p:cNvSpPr/>
          <p:nvPr/>
        </p:nvSpPr>
        <p:spPr>
          <a:xfrm>
            <a:off x="7873179" y="4213236"/>
            <a:ext cx="3657600" cy="1989696"/>
          </a:xfrm>
          <a:prstGeom prst="rect">
            <a:avLst/>
          </a:prstGeom>
          <a:solidFill>
            <a:schemeClr val="accent2">
              <a:alpha val="79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CFB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CFB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CFB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CFB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CFB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CFB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CFB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CFB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CFB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7873179" y="3895299"/>
            <a:ext cx="3657600" cy="719328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CFB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CFB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CFB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CFB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CFB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CFB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CFB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CFB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CFB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5" name="TextBox 15"/>
          <p:cNvSpPr txBox="1"/>
          <p:nvPr/>
        </p:nvSpPr>
        <p:spPr>
          <a:xfrm>
            <a:off x="8086465" y="3944067"/>
            <a:ext cx="3375812" cy="63398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606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开展志愿服务活动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8074403" y="2081621"/>
            <a:ext cx="325515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根据同学们的兴趣和特长，策划各类文艺演出活动，如歌唱比赛、舞蹈比赛、话剧演出等。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4054790" y="4675587"/>
            <a:ext cx="325515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组织各类体育竞赛活动，如篮球赛、足球赛、羽毛球赛等，促进同学们的身体健康和团队合作精神。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8074403" y="4679187"/>
            <a:ext cx="325515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组织同学们参加志愿服务活动，如支教、环保、义工等，培养同学们的社会责任感和奉献精神。</a:t>
            </a:r>
          </a:p>
        </p:txBody>
      </p:sp>
      <p:grpSp>
        <p:nvGrpSpPr>
          <p:cNvPr id="19" name="Group 1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0" name="AutoShape 2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TextBox 4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活动组织计划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990464" y="2536882"/>
            <a:ext cx="2922600" cy="712314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en-US" sz="3975" b="1">
                <a:solidFill>
                  <a:srgbClr val="754807"/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863348" y="3329232"/>
            <a:ext cx="6574155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4500" b="1">
                <a:solidFill>
                  <a:srgbClr val="754807"/>
                </a:solidFill>
                <a:latin typeface="Microsoft Yahei"/>
                <a:ea typeface="Microsoft Yahei"/>
                <a:cs typeface="Microsoft Yahei"/>
              </a:rPr>
              <a:t>资源安排</a:t>
            </a:r>
          </a:p>
        </p:txBody>
      </p:sp>
      <p:sp>
        <p:nvSpPr>
          <p:cNvPr id="4" name="AutoShape 4"/>
          <p:cNvSpPr/>
          <p:nvPr/>
        </p:nvSpPr>
        <p:spPr>
          <a:xfrm>
            <a:off x="352425" y="6254177"/>
            <a:ext cx="5497697" cy="508573"/>
          </a:xfrm>
          <a:prstGeom prst="rect">
            <a:avLst/>
          </a:prstGeom>
        </p:spPr>
        <p:txBody>
          <a:bodyPr wrap="square" lIns="66008" tIns="33052" rIns="66008" bIns="33052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defRPr/>
            </a:pPr>
            <a:r>
              <a:rPr lang="en-US" sz="1200">
                <a:solidFill>
                  <a:srgbClr val="DE9A39"/>
                </a:solidFill>
                <a:latin typeface="Microsoft Yahei"/>
                <a:ea typeface="Microsoft Yahei"/>
                <a:cs typeface="Microsoft Yahei"/>
              </a:rPr>
              <a:t>https://wenku.baidu.com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4073227" y="1168478"/>
            <a:ext cx="455409" cy="2069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428750" y="0"/>
                </a:lnTo>
                <a:lnTo>
                  <a:pt x="1905000" y="1905000"/>
                </a:lnTo>
                <a:lnTo>
                  <a:pt x="476250" y="19050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lumMod val="75000"/>
              <a:alpha val="5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CFB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CFB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CFB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CFB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CFB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CFB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CFB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CFB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CFB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72404" y="1375400"/>
            <a:ext cx="11247191" cy="4699510"/>
          </a:xfrm>
          <a:prstGeom prst="rect">
            <a:avLst/>
          </a:prstGeom>
          <a:solidFill>
            <a:schemeClr val="accent2">
              <a:alpha val="8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CFB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CFB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CFB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CFB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CFB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CFB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CFB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CFB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CFB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>
            <a:alphaModFix/>
          </a:blip>
          <a:srcRect l="19879" r="19879"/>
          <a:stretch>
            <a:fillRect/>
          </a:stretch>
        </p:blipFill>
        <p:spPr>
          <a:xfrm>
            <a:off x="740688" y="1168478"/>
            <a:ext cx="3679824" cy="4906431"/>
          </a:xfrm>
          <a:prstGeom prst="parallelogram">
            <a:avLst/>
          </a:prstGeom>
        </p:spPr>
      </p:pic>
      <p:sp>
        <p:nvSpPr>
          <p:cNvPr id="5" name="AutoShape 5"/>
          <p:cNvSpPr/>
          <p:nvPr/>
        </p:nvSpPr>
        <p:spPr>
          <a:xfrm>
            <a:off x="2499430" y="6236295"/>
            <a:ext cx="9220165" cy="6734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CFB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CFB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CFB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CFB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CFB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CFB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CFB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CFB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CFB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483810" y="6236295"/>
            <a:ext cx="740059" cy="6734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CFB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CFB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CFB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CFB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CFB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CFB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CFB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CFB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CFB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1375876" y="6200641"/>
            <a:ext cx="158719" cy="158719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CFB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CFB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CFB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CFB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CFB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CFB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CFB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CFB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CFB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607200" y="6207253"/>
            <a:ext cx="147382" cy="147382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CFB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CFB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CFB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CFB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CFB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CFB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CFB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CFB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CFB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1827186" y="6213864"/>
            <a:ext cx="136045" cy="136045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CFB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CFB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CFB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CFB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CFB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CFB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CFB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CFB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CFB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2027323" y="6220476"/>
            <a:ext cx="124708" cy="12470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CFB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CFB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CFB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CFB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CFB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CFB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CFB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CFB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CFB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2224635" y="6214895"/>
            <a:ext cx="113371" cy="11337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CFB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CFB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CFB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CFB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CFB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CFB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CFB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CFB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CFB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2" name="TextBox 12"/>
          <p:cNvSpPr txBox="1"/>
          <p:nvPr/>
        </p:nvSpPr>
        <p:spPr>
          <a:xfrm>
            <a:off x="4754880" y="1727606"/>
            <a:ext cx="6467541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人员分工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4754880" y="2304006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根据每位班委的特长和职责，合理分配工作任务，确保班级各项事务得到妥善处理。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4754880" y="3783405"/>
            <a:ext cx="6240618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团队协作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754880" y="4436820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加强班委之间的沟通与协作，定期召开班委会议，共同解决工作中遇到的问题，提高工作效率。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人力安排</a:t>
              </a:r>
            </a:p>
          </p:txBody>
        </p:sp>
      </p:grpSp>
    </p:spTree>
  </p:cSld>
  <p:clrMapOvr>
    <a:masterClrMapping/>
  </p:clrMapOvr>
  <p:transition/>
  <p:timing/>
</p:sld>
</file>

<file path=ppt/slides/slide1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https://d.book118.com/606143020142010030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FFCFB"/>
      </a:lt1>
      <a:dk2>
        <a:srgbClr val="000000"/>
      </a:dk2>
      <a:lt2>
        <a:srgbClr val="FFFFFF"/>
      </a:lt2>
      <a:accent1>
        <a:srgbClr val="754807"/>
      </a:accent1>
      <a:accent2>
        <a:srgbClr val="B57016"/>
      </a:accent2>
      <a:accent3>
        <a:srgbClr val="DE9A39"/>
      </a:accent3>
      <a:accent4>
        <a:srgbClr val="F2B168"/>
      </a:accent4>
      <a:accent5>
        <a:srgbClr val="FDBE00"/>
      </a:accent5>
      <a:accent6>
        <a:srgbClr val="D16A15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86</Paragraphs>
  <Slides>16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baseType="lpstr" size="20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2024-08-28T18:47:29.317</cp:lastPrinted>
  <dcterms:created xsi:type="dcterms:W3CDTF">2024-08-28T10:47:29Z</dcterms:created>
  <dcterms:modified xsi:type="dcterms:W3CDTF">2024-08-28T10:47:31Z</dcterms:modified>
</cp:coreProperties>
</file>