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5A73FBE-171C-4036-8F57-74F9C6BF92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575C3-B486-4983-AAA6-C020EFD07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0F1A1-7441-4045-B2A7-2FE230C2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1FA81-BEA2-4CB0-9A60-7CD9BA21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53341-ABCD-4810-BD21-4A4339C10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12ED3-7756-4166-B73A-24107FD7F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60726C-33D2-4622-832D-0EAC6C50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55F9BE-7B91-49DE-8C73-4B8E129D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B523E-F768-45E9-ABBA-2F680F939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A61FD-BF96-495D-9AF1-5ED3499A5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0C842-6BAB-4BDF-8C0E-1FF49D07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4F724-9FF0-4DBB-9C51-C15DAA3E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4FC864-2299-4279-B586-4AC75C25B9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46A5D16-A09F-4497-A31B-7A295A84FBB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4302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自我护理与心理健康防护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自我护理的重要性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心理健康防护的策略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心理健康教育与宣传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心理健康问题的应对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自我护理与心理健康防护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自我护理和心理健康防护对于个人的整体健康至关重要。本章将深入探讨自我护理与心理健康的意义和目标，帮助我们更好地了解如何保持身心健康。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8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明确自我护理的概念和范畴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什么是自我护理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自我护理的定义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介绍不同类型的自我护理方式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自我护理的种类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提供有效的自我护理方法和技巧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如何进行自我护理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影响心理健康的因素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遗传因素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环境因素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个体经历等多种因素都会影响心理健康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心理健康与自我护理的关系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自我护理是维持心理健康的重要手段之一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心理健康的内涵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心理健康包括心理稳定、情绪平衡等方面的状态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为什么要进行心理健康防护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保持心理健康对生活质量至关重要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心理健康防护的重要性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预防胜于治疗，重视心理健康的预防工作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预防心理问题的意义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了解如何评估心理健康状况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衡量心理健康的指标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养成健康的生活方式，促进身心健康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自我护理与心理健康防护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建立良好的生活习惯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及时寻求专业帮助，缓解心理压力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寻求心理咨询和支持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培养乐观积极的心态，增强心理韧性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保持积极乐观的心态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自我护理的重要性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自我护理对身体健康的影响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自我护理对身体健康至关重要。通过锻炼、合理饮食和充足休息，可以提高免疫力，减少患病风险。建立健康的自我护理习惯是维持身体健康的基础。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4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有效管理压力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自我护理对心理健康的影响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自我护理与压力管理的关系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维护心理平衡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情绪调节与自我护理的关联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预防心理疾病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自我护理对心理问题的预防作用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良好的睡眠习惯和时间管理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规律作息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合理时间规划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善于表达情绪和寻求支持的重要性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沟通表达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管理负面情绪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接受情绪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积极调整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自我护理的方法与技巧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放松技巧和冥想练习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深呼吸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冥想放松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自我护理的不良影响和应对策略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影响身心健康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过度自我要求的危害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个性化制定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如何调整适合自己的自我护理计划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注意休息调整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自我护理盲目疲劳的应对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自我护理是维护身心健康的重要手段，合理的自我护理习惯对预防疾病、缓解压力、提高生活质量具有积极作用。通过有效的自我护理，您可以更好地保持身心健康，迎接挑战。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心理健康防护的策略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积极的情绪管理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情绪表达的重要性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表达情绪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积极心态对心理健康的影响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情绪调节技巧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调节情绪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社会支持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合理使用社会支持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获得有效支持的方式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亲密关系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建立和维护亲密关系的技巧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友情的重要性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友情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友谊的意义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维系友谊的方法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社交关系和支持体系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社交关系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良好社交关系的重要性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亲密关系的建立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保持良好的作息习惯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健康的生活方式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作息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锻炼身体的重要性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均衡饮食的要点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戒烟对心理健康的意义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戒烟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https://d.book118.com/606143025012010104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自我护理与心理健康防护</vt:lpstr>
      <vt:lpstr>目录</vt:lpstr>
      <vt:lpstr>第一章 简介</vt:lpstr>
      <vt:lpstr> </vt:lpstr>
      <vt:lpstr>什么是自我护理</vt:lpstr>
      <vt:lpstr>什么是心理健康</vt:lpstr>
      <vt:lpstr>为什么要进行心理健康防护</vt:lpstr>
      <vt:lpstr>自我护理与心理健康防护</vt:lpstr>
      <vt:lpstr>第2章 自我护理的重要性</vt:lpstr>
      <vt:lpstr> </vt:lpstr>
      <vt:lpstr>自我护理对心理健康的影响</vt:lpstr>
      <vt:lpstr>自我护理的方法与技巧</vt:lpstr>
      <vt:lpstr>自我护理的不良影响和应对策略</vt:lpstr>
      <vt:lpstr>结语</vt:lpstr>
      <vt:lpstr>第3章 心理健康防护的策略</vt:lpstr>
      <vt:lpstr>积极的情绪管理</vt:lpstr>
      <vt:lpstr>社交关系和支持体系</vt:lpstr>
      <vt:lpstr>健康的生活方式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2024-09-29T14:21:36.129</cp:lastPrinted>
  <dcterms:created xsi:type="dcterms:W3CDTF">2024-09-29T06:21:36Z</dcterms:created>
  <dcterms:modified xsi:type="dcterms:W3CDTF">2024-09-29T06:21:40Z</dcterms:modified>
</cp:coreProperties>
</file>