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036A4C-AB31-4295-A670-63FBF03B1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8D119-1518-4101-826C-A3F6D5695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3A942-00DF-40D7-9D24-448C26AF4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B143F-A8D9-4C50-9506-7D5AEB173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89AE12-3919-4045-9E90-A262FF584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2D9A3A1-DFDB-48ED-B0E6-B681ACF41C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504676-16E0-4ADC-B350-D149611A1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E8A68-9A16-4256-913B-0F4EB63A6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25411-53EB-40A1-AD0B-B1D7E1EC09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0C8C9-7C7E-4BC1-B33C-77A3B2573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8C21D2-25B4-4A25-B886-FC50A7773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43233045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职业技能探索资料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汇报时间：2024-02-01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各类职业技能介绍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职业技能评估方法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职业技能培养途径与策略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336170" y="682396"/>
            <a:ext cx="1539079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职业技能在求职过程中应用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职场中持续提升职业技能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职业技能分类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根据不同的职业领域和工作性质，职业技能可分为专业技能、通用技能和自我管理技能等。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职业技能定义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指从事某种职业所必须具备的，并在该职业活动中表现出来的多种能力的综合状况。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针对特定职业领域的专门知识和技能，如编程、设计、机械制造等。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自我管理技能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指个人在工作和生活中自我管理、规划和发展的能力，如时间管理、情绪管理、职业规划等。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通用技能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适用于多种职业领域的通用能力，如沟通、团队协作、解决问题等。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具备相关职业技能的员工能够更高效地完成任务，提高整体工作效率。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具备较高职业技能的员工在求职和晋升方面更具竞争力，能够获得更好的职业发展机会。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促进个人成长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通过不断学习和提升职业技能，个人能够不断拓展自己的知识领域和能力范围，实现自我成长和进步。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职业技能重要性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随着社会的不断发展和进步，对职业技能的要求也在不断提高，培养和提升职业技能有助于个人更好地适应社会发展需求。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适应社会发展需求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通过培养和提升职业技能，个人能够更好地发挥自己的潜力，实现个人价值和成就感。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实现个人价值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具备较高职业技能的员工在工作中更容易获得认可和晋升机会，从而推动自己的职业发展。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推动职业发展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培养和提升职业技能意义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各类职业技能介绍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掌握多种编程语言，熟悉软件开发流程和工具，具备解决复杂技术问题的能力。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87195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5" name="Freeform 5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5554409" y="1919002"/>
            <a:ext cx="1897189" cy="3680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编程与软件开发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熟练运用数据分析工具，能够从海量数据中提取有价值信息，为决策提供支持。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380762" y="1802035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6" name="AutoShape 16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AutoShape 26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精通机械原理和制造工艺，能够独立完成机械产品的设计和制造任务。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机械设计与制造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4987195" y="4188148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  <a:spcBef>
                <a:spcPts val="375"/>
              </a:spcBef>
              <a:defRPr/>
            </a:pP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0" name="Freeform 30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熟悉财务会计准则和审计流程，能够准确记录和处理企业财务数据。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财务会计与审计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8380762" y="4177284"/>
            <a:ext cx="561213" cy="56121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1" name="Group 41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2" name="Freeform 42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46" name="Picture 46"/>
          <p:cNvPicPr>
            <a:picLocks noChangeAspect="1"/>
          </p:cNvPicPr>
          <p:nvPr/>
        </p:nvPicPr>
        <p:blipFill>
          <a:blip r:embed="rId2"/>
          <a:srcRect l="16033" r="16033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专业技术类技能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掌握有效的沟通技巧，能够清晰、准确地传达信息，促进团队协作。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高效沟通技巧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熟悉团队协作模式，能够与团队成员紧密配合，共同完成任务。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团队协作与配合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具备跨文化交流能力，能够与不同文化背景的人进行有效沟通。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跨文化交流能力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掌握项目管理方法和工具，能够有效地协调资源、控制进度和成本。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项目管理能力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沟通协作类技能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创新思维与创意产生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具备创新思维和创意产生能力，能够提出新颖、独特的想法和解决方案。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问题分析与解决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熟悉问题分析和解决流程，能够迅速定位问题并提出有效的解决方案。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决策与判断能力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具备决策和判断能力，能够在复杂情况下做出明智的决策。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学习与适应能力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具备持续学习和适应能力，能够不断吸收新知识、适应新环境。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具备领导力和影响力，能够带领团队朝着目标前进。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领导力与影响力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熟悉团队建设和激励方法，能够激发团队成员的积极性和创造力。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具备目标设定和计划执行能力，能够制定明确的团队目标并付诸实践。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目标设定与计划执行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熟悉绩效评估和反馈流程，能够对团队成员的工作表现进行客观评价并及时给予反馈。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绩效评估与反馈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领导力及团队管理技能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职业技能评估方法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63014" y="1906186"/>
            <a:ext cx="5065972" cy="82369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自我评价是一种方便、快捷的评估方式，能够让个人对自己的职业技能有更为清晰的认识。通过自我评价，可以发现自己的优点和不足，从而有针对性地制定提升计划。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自我评价可能存在主观性过强的问题，个人对自己的评价可能不够客观、全面。因此，在进行自我评价时，需要尽量保持客观、理性的态度，结合实际情况进行评价。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首先，明确自我评价的目的和范围；其次，收集相关信息，包括自己的工作经历、成果、反馈等；然后，进行自我分析，总结自己的优点和不足；最后，制定提升计划并付诸实践。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自我评价法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他人评价可以从不同的角度反映个人的职业技能水平，帮助个人更全面地认识自己。同时，他人评价还可以提供一些具体的建议和意见，有助于个人制定更为有效的提升计划。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083" r="1608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他人评价可能存在主观性、片面性等问题，不同人对同一人的评价也可能存在差异。因此，在对待他人评价时，需要保持理性、客观的态度，结合实际情况进行分析和判断。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首先，选择合适的评价人，确保评价人对自己的工作有一定的了解和认识；其次，明确评价的内容和标准；然后，进行评价并收集反馈意见；最后，对反馈意见进行分析和总结，制定改进计划。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他人评价法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272111" y="133234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优点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60628" y="2068171"/>
            <a:ext cx="8972550" cy="763780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测试评估法是一种比较客观、科学的评估方式，可以通过标准化的测试题目和评分标准来评估个人的职业技能水平。测试评估法具有较高的信度和效度，能够较为准确地反映个人的实际水平。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92537" y="3112406"/>
            <a:ext cx="8763000" cy="554392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60628" y="3840062"/>
            <a:ext cx="8972550" cy="76353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测试评估法可能存在一些局限性，例如测试题目可能无法完全覆盖所有的职业技能领域，评分标准也可能存在一定的主观性。此外，测试评估法通常需要花费较多的时间和精力进行准备和实施。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329113" y="4825747"/>
            <a:ext cx="8766979" cy="644550"/>
          </a:xfrm>
          <a:prstGeom prst="rect">
            <a:avLst/>
          </a:prstGeom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60628" y="5562499"/>
            <a:ext cx="8972550" cy="76498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首先，选择合适的测试工具和测试题目；其次，进行测试并收集数据；然后，对测试数据进行分析和处理；最后，得出评估结果并制定相应的提升计划。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测试评估法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https://d.book118.com/606143233045010055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2024-09-22T18:13:14.598</cp:lastPrinted>
  <dcterms:created xsi:type="dcterms:W3CDTF">2024-09-22T10:13:14Z</dcterms:created>
  <dcterms:modified xsi:type="dcterms:W3CDTF">2024-09-22T10:13:16Z</dcterms:modified>
</cp:coreProperties>
</file>