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F2B67-7F5F-4129-B584-82FECE32C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A1AAA-35A9-4C10-9662-81C621135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1A649-9FD8-479F-9107-3EF5CAD9C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93FAB-3553-4FFD-90BC-9BBC9B9F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05785-BE39-49BB-8F8D-C4AD90A5B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C8D6BA-2B32-401C-9327-79760C237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5DE178-3A9D-4A7F-8A52-F79D2CFFE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9FF91-80A5-4413-BAA1-FC56ACECF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AE246-B972-4436-BF73-220A0CB87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99AB2-4B1A-46BC-9469-C4DDF4173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3426E-3DE7-4DD7-9415-AD925D896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44233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沟通力与客户需求实现的艺术与技巧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沟通力在客户需求实现中的重要性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应对客户挑战与冲突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客户需求实现过程中的艺术手法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持续提升沟通力与客户需求实现能力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沟通力在客户需求实现中的重要性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通过有效沟通，深入理解客户的期望和需求，从而为客户提供更加精准的服务。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保持与客户的及时沟通，对客户的需求变化做出快速响应，提高客户满意度。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通过真诚、专业的沟通，建立与客户的信任关系，增强客户对企业的忠诚度。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通过充分沟通，确保团队成员对项目目标和客户需求有清晰、一致的理解。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793" r="1279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鼓励团队成员之间的积极沟通，分享信息、经验和资源，提高团队协作效率。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在团队合作中，通过有效沟通解决意见分歧和冲突，促进团队和谐与高效运转。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在项目执行过程中，通过沟通及时了解和处理各种变化因素，确保项目目标的成功实现。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提升项目质量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通过与客户、团队成员的充分沟通和协作，不断优化项目方案和实施过程，提升项目质量和客户满意度。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确保项目顺利进行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项目各方通过充分沟通，协调资源和进度，确保项目按计划顺利进行。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469" r="546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促进项目成功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深入了解客户需求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认真听取客户的意见和反馈，不打断客户发言，给予客户充分表达的空间。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有效回应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通过点头、微笑、重复客户说的话等方式，积极回应客户，表达自己在认真倾听。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在倾听过程中，记录客户的关键需求和问题，以便后续分析和处理。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倾听客户声音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对客户的需求进行深入分析，了解客户真正的需求和期望。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评估客户的需求是否合理、可行，以及是否符合公司的政策和规定。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将客户的需求按照重要性和紧急性进行分类，以便优先处理重要和紧急的需求。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与客户充分沟通，明确双方的目标和期望，确保双方对目标和期望有清晰的认识。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77" r="407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根据客户的需求和目标，制定相应的计划和方案，确保能够满足客户的需求和期望。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在明确目标和制定计划后，与客户再次确认共识，确保双方对后续的工作有明确的了解和认可。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确认共识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有效沟通技巧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举例说明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通过具体的例子来支持自己的观点，使对方更容易理解和接受。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在沟通之前，首先要明确自己的沟通目标，确保表达的观点与目标一致。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运用简洁、明了的语言表达自己的观点，避免使用模糊、晦涩的词汇。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尊重对方的观点和立场，不要轻易打断或贬低对方的意见。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认真倾听对方的观点，理解对方的立场和需求，避免过早做出评判。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在沟通过程中，适时给予对方积极的反馈，鼓励对方表达更多想法。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保持开放心态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https://d.book118.com/606144233031010040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2024-09-06T09:11:12.981</cp:lastPrinted>
  <dcterms:created xsi:type="dcterms:W3CDTF">2024-09-06T01:11:13Z</dcterms:created>
  <dcterms:modified xsi:type="dcterms:W3CDTF">2024-09-06T01:11:15Z</dcterms:modified>
</cp:coreProperties>
</file>