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D3C9BE-9899-471F-8269-4EF189456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B2D03-69EB-4B12-A40A-0DA4F2995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C07A59-DB4A-4A48-9C54-0D2B9D123B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2F365-AEC2-45DA-A6AD-EF4DA60BB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D7748C-3A59-465F-B6C4-AB8C718C2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F8903F-095D-46C9-898F-1ACB9AA88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A9B886-8C1C-47B1-80FD-6E2BDA1F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BE6D0-EE14-453B-8335-F71929006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6CA33-1F93-4599-943D-78E6159DE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36944-CBA0-474B-A052-E85798D8C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CB0B2-3F7B-4A76-927E-33332EC20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145112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消防安全管理制度的建立与完善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消防安全管理制度的建立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消防安全管理制度的完善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火灾预防与应对措施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消防安全责任制与考核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消防安全管理制度与企业文化融合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预防火灾事故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通过建立完善的消防安全管理制度，规范单位内部的消防安全管理行为，提高火灾防控能力，有效预防和减少火灾事故的发生。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保障人民生命财产安全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火灾事故往往给人民生命财产造成巨大损失，通过加强消防安全管理，可以最大限度地保障人民群众的生命财产安全。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促进社会和谐稳定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消防安全是社会公共安全的重要组成部分，加强消防安全管理对于维护社会稳定、促进经济发展具有重要意义。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745" r="2374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通过制定消防安全管理制度，可以明确各级领导、各个部门和员工的消防安全责任，形成齐抓共管的良好局面。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明确消防安全责任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消防安全管理制度可以对单位内部的消防安全管理行为进行规范，确保各项消防安全措施得到有效落实。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规范消防安全管理行为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通过消防安全管理制度的建立和完善，可以加强火灾隐患的排查和整治，提高火灾防控能力，有效减少火灾事故的发生。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提高火灾防控能力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消防安全管理制度的宣传和培训可以提高员工的消防安全意识，增强员工的自防自救能力。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强化员工消防安全意识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消防安全管理制度的建立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国家相关法律法规、行业标准及企业内部管理规定。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预防为主、防消结合、全员参与、科学管理。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制定消防安全管理制度的依据和原则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依据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消防安全管理制度的内容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加强消防宣传教育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定期开展消防安全宣传教育活动，提高员工消防安全意识和技能。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规范消防安全管理行为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建立完善的消防安全管理制度和操作规程，规范日常消防安全管理行为。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明确消防安全责任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各级领导、职能部门、岗位员工的消防安全职责。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强化消防设施管理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建立健全消防设施管理制度，确保消防设施完好有效。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建立应急管理机制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制定应急预案，定期组织演练，提高应急处置能力。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各级领导要带头执行消防安全管理制度，加强监督检查，确保制度落到实处。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建立消防安全监管机制，定期对消防安全管理制度执行情况进行检查和评估，及时发现问题并督促整改。同时，要加强对消防安全管理人员的培训和考核，提高其业务水平和责任意识。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消防安全管理制度的实施与监管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消防安全管理制度的完善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1833" b="21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采用问卷调查、现场检查、员工反馈等多种方式进行综合评估。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评估周期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每年至少进行一次全面评估，或者在重大变化发生时进行即时评估。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包括消防安全管理制度的完整性、适用性和执行情况。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定期评估消防安全管理制度的有效性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将评估中发现的问题及时反馈给相关部门和人员。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问题反馈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根据问题性质和影响程度，制定相应的改进措施，如修订制度、加强培训等。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对改进措施的实施情况进行跟踪验证，确保问题得到有效解决。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针对评估结果进行改进和完善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对演练效果进行总结评估，针对存在问题提出改进措施。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演练实施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按照计划进行演练，并做好记录和影像资料留存。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演练计划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制定定期的消防演练计划，包括演练目的、时间、地点、参与人员等。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包括消防安全知识、应急逃生技能、消防器材使用等。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培训对象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全体员工，特别是新入职员工和关键岗位人员。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加强消防安全培训和演练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https://d.book118.com/606145112043010031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2024-08-29T16:04:04.135</cp:lastPrinted>
  <dcterms:created xsi:type="dcterms:W3CDTF">2024-08-29T08:04:04Z</dcterms:created>
  <dcterms:modified xsi:type="dcterms:W3CDTF">2024-08-29T08:04:06Z</dcterms:modified>
</cp:coreProperties>
</file>