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A25F7-76C3-458C-A093-EAE68586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C8B44-52CA-43B5-B6AD-D6DBDD154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5F0AE-FF0D-4F19-84AB-F30BCECA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D7743-5A3A-466E-B7BE-ED7FC2F3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42F63-72D9-4DF1-B699-ACAB55B2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E856E-E2B5-488B-AD85-4D3E5AAD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856C1C-B5C1-414F-A465-520CED76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210AA-0081-4E8F-967D-6ECAF326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69AE0-44E5-4F11-B927-AF44D7556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80E55-DF0D-4B1E-BB25-409A1B23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3720D-6234-4BB1-BDDF-18D217C8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101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秋季火灾的预防与应对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秋季火灾的特点与原因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秋季火灾的应对方法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火灾后的处理与恢复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秋季火灾的特点与原因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89" b="14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秋季气候干燥，特别是北方地区，这使得火灾容易发生。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秋季风力较大，火势容易蔓延。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秋季植物枯黄，易燃。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秋季有多个节日，如中秋节、国庆节等，人们集中活动，增加了火灾风险。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干燥气候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风力较大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植被枯黄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节日集中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生活用火不慎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电线老化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儿童玩火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祭祀活动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如烧纸钱、焚烧秸秆等。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秋季气温变化大，可能导致老化的电线短路。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儿童好奇心强，玩火易引发火灾。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秋季是祭祀高峰期，烧纸钱等行为易引发火灾。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993" r="109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火灾可能导致人员伤亡，特别是老人和儿童。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火灾会烧毁房屋、家具、电器等财产。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火灾产生的烟雾会污染环境。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火灾可能影响交通，特别是高速公路和铁路。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影响交通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确保家庭电气线路没有老化或损坏，避免因电气故障引发火灾。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禁止在床上或沙发上吸烟，确保烟蒂熄灭后丢弃。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将易燃物品存放在远离火源的地方，避免与明火接触。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安全存放易燃物品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禁止在森林中生火、烧烤等行为，避免人为引发火灾。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严格控制野外用火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建立防火隔离带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对进入森林的人员进行火源检查，确保没有火种带入。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在森林边缘或易发火灾区域设立防火隔离带，防止火势蔓延。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750" b="13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建立火灾应急预案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制定详细的火灾应急预案，明确各部门的职责和行动方案，确保火灾发生时能够迅速、有效地应对。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完善消防设施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确保社区内的消防设施完备、有效，能够在火灾发生时及时使用。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定期开展消防安全宣传活动，提高居民的消防安全意识和应对能力。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秋季火灾的应对方法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https://d.book118.com/606151011135010034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2024-09-03T21:59:24.251</cp:lastPrinted>
  <dcterms:created xsi:type="dcterms:W3CDTF">2024-09-03T13:59:24Z</dcterms:created>
  <dcterms:modified xsi:type="dcterms:W3CDTF">2024-09-03T13:59:26Z</dcterms:modified>
</cp:coreProperties>
</file>