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70EA6-664C-4881-9E26-271A3201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ABB36-DCDC-488E-8702-E3021441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8F9B6-7718-449A-9817-3379A5BE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CBF94-647E-4663-9957-329915FA3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D6738-BEB3-4F25-B021-A6F9D7D7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D1EC5-CE37-43E0-B1C4-205939A6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EC401-69E4-4AA3-8A9E-594A836B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771B0-40C5-4C0E-83DA-CB92A1392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29FA0-C070-4C4F-A57B-72DDA685D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9C092-43B7-4061-9BAA-453171EE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89C30-B830-49A6-A6F6-DBF7B8A9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101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哮喘病因及预防方法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哮喘的病因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哮喘的症状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哮喘的诊断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哮喘的预防方法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哮喘的治疗方法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310" r="403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哮喘具有明显的家族聚集性，父母患有哮喘，孩子患哮喘的几率较高。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哮喘患者存在基因突变，影响免疫系统和气道结构，增加哮喘发病风险。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8" b="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长期暴露于空气污染物中，如烟雾、工业废气等，可能诱发哮喘。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接触过敏原，如花粉、尘螨、动物皮毛等，可引发哮喘发作。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21" r="10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某些药物如阿司匹林等非甾体抗炎药可能诱发哮喘发作。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部分抗生素可能导致过敏反应，进而引发哮喘。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感冒病毒可能导致呼吸道炎症，进而引发哮喘。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其他呼吸道病毒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如流感病毒、副流感病毒等也可能诱发哮喘发作。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呼吸道病毒的感染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喘息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喘息症状可因运动、过敏原暴露或情绪激动而诱发或加重。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喘息是哮喘发作时最常见的症状，表现为气喘、气促，通常在夜间或清晨加重。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咳嗽是哮喘的常见症状之一，通常为干咳，有时伴有痰液。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咳嗽症状在夜间或清晨较为明显，且可能持续数周或数月。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7" b="148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胸闷是哮喘发作时的一种常见症状，表现为胸部压迫感或紧绷感。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胸闷症状可能导致患者感到呼吸不畅或呼吸困难。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呼吸困难是哮喘发作时最严重的症状，表现为呼吸急促、呼吸费力等。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呼吸困难症状可能导致患者无法进行正常的活动或说话。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肺功能的检查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肺功能检查是诊断哮喘的重要手段，通过测量呼吸道的通气和换气功能，评估哮喘的严重程度和治疗效果。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肺功能检查包括通气功能、弥散功能、气道反应性等方面的测定，有助于发现早期气流受限和气道高反应性，为哮喘的诊断提供客观依据。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https://d.book118.com/606151013135010034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2024-09-03T21:59:26.678</cp:lastPrinted>
  <dcterms:created xsi:type="dcterms:W3CDTF">2024-09-03T13:59:26Z</dcterms:created>
  <dcterms:modified xsi:type="dcterms:W3CDTF">2024-09-03T13:59:28Z</dcterms:modified>
</cp:coreProperties>
</file>