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D2664-8118-4C79-8B6C-63784089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6C4DD-2E09-4F34-9C76-83A60039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3BA8A-E511-49BE-B03B-9C62517F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90D34-43C0-499A-8A31-1BADE728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4F88A2-31D7-4301-9DA9-195D3571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4AED7-CDB4-4C3B-A685-4FD892A2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03E48-EC3B-433F-840D-84563D97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B5537-44B0-494C-8B74-F3FAECF00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FFC11-BFD6-48C4-A5F4-28C852662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B6F3D-CA0A-48EA-9751-133B0593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EEB24-A89D-426D-A7FC-2D5AA3B1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1240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丰富多彩的节目剖析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节目类型介绍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节目文化影响与社会责任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节目类型介绍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综艺节目是一种集娱乐、教育、艺术于一体的电视节目形式，通常包括真人秀、才艺比赛、访谈、脱口秀等类型。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综艺节目通常以娱乐为主，通过各种形式展现才艺、游戏、竞技等内容，让观众在轻松愉快的氛围中享受视觉和听觉的盛宴。同时，综艺节目也承担着传播文化、价值观和正能量的社会责任。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综艺节目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电视剧是一种以叙事为主的艺术形式，通过演员的表演和剧情的推进来展现人物和故事。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电视剧通常以家庭、情感、职场等题材为主，通过丰富的剧情和人物塑造来吸引观众。优秀的电视剧不仅能够提供娱乐，还能够引发观众的思考和共鸣。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电影是一种综合性的艺术形式，通过影像、声音、表演等手段来讲述故事和表达情感。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电影通常以剧情片、动作片、科幻片、爱情片等类型为主，通过精良的制作和导演的创意来展现不同的视觉和情感体验。电影是文化艺术的重要载体，能够启迪人们的思维和审美。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音乐节目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音乐节目是一种以音乐表演为主的电视节目，通常包括演唱会、音乐比赛、音乐脱口秀等类型。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音乐节目以音乐表演为核心，通过各种音乐风格和形式的展示来满足观众的音乐需求。同时，音乐节目也承担着推广音乐文化、发掘音乐人才的社会责任。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节目制作流程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明确节目的主题、受众和市场定位，为后续制作提供指导。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发挥想象力，提出新颖、有趣、有吸引力的节目构想。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制定详细的策划方案，包括节目形式、内容、嘉宾等。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策划与创意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拍摄与制作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场景布置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根据节目需要，布置合适的场景和道具。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现场录制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使用摄像机等设备，进行现场拍摄和录制。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后期剪辑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对拍摄素材进行剪辑，选取最佳画面和镜头。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https://d.book118.com/606151240025010032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2024-08-31T01:33:57.292</cp:lastPrinted>
  <dcterms:created xsi:type="dcterms:W3CDTF">2024-08-30T17:33:57Z</dcterms:created>
  <dcterms:modified xsi:type="dcterms:W3CDTF">2024-08-30T17:33:59Z</dcterms:modified>
</cp:coreProperties>
</file>