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009B06-748B-43D5-BF99-AA20C3BE7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3EF9F3-95F7-4886-B02E-275A2771B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1FA913-5FF8-4C94-A0EA-20EDEB4DD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D384B4-730A-4DCE-90C8-B0B170647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328B48-FCAC-4955-9649-18DD0BE0D7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655DE7-421C-4FBF-BC5E-8ABD3A33C0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21E417-8ACC-4A3E-9B6B-025EF42493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6DB53-A0D4-46E9-B263-5D6829CC8D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561BA-5407-49E6-94BA-CBA5324C6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5E878-AE30-4B40-B132-DC5967928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6C58D-2204-410F-A06E-BE9971D58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52042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组合体的组合形式与表面连接关系课件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组合体的基本概念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组合体的组合形式</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组合体的表面连接关系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组合体组合形式与表面连接关系的实例分析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组合体组合形式与表面连接关系的工程应用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组合体的基本概念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50" r="33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016" r="2301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由两个或两个以上的基本几何体通过叠加或挖切的方式组合而成的立体。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组合体</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长方体、圆柱体、圆锥体、球体等简单几何形体。</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基本几何体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组合体的定义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647" r="1364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可分为凸组合体和凹组合体。凸组合体是指所有面都是外露的，没有内凹的面；凹组合体则相反，包含内凹的面。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按形状分类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可分为叠加型、挖切型和叠加与挖切综合型。叠加型是由两个或多个基本几何体叠加而成；挖切型是通过从一个或多个基本几何体中挖去某些部分而形成；叠加与挖切综合型则是上述两种方式的结合。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按构成方式分类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组合体的分类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069" b="80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在实际工程中，许多复杂的立体结构可以分解为若干个简单的组合体，研究组合体的构成和表面连接关系有助于更好地理解和分析这些结构。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学习组合体的构成和表面连接关系有助于培养学生的空间想象能力和思维能力，提高其解决实际问题的能力。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组合体的研究意义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培养空间思维能力</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工程实际应用</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组合体的组合形式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由两个或两个以上的基本几何体按上下、前后、左右顺序叠加而形成的组合体。</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叠加型组合体的组合形式相对简单，各基本几何体之间通过接触面相互连接，形成完整的组合体。这种组合体的特点是各基本几何体的形状和尺寸相对清晰，易于理解和分析。</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叠加型组合体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由一个或多个基本几何体经过切割、去除某些部分而形成的组合体。</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切割型组合体的组合形式相对复杂，需要通过对基本几何体的切割、去除等操作，形成所需的形状和结构。这种组合体的特点是其形状和尺寸需要通过分析和想象来理解，有时需要借助辅助线、辅助面等工具来帮助理解。</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切割型组合体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由两个或两个以上的基本几何体按一定的顺序和方式进行叠加、切割、弯曲等操作而形成的组合体。</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综合型组合体的组合形式最为复杂，需要同时考虑多个基本几何体的叠加和切割等操作。这种组合体的特点是其形状和尺寸较为复杂，需要较强的空间想象和分析能力才能理解和掌握。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综合型组合体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组合体的表面连接关系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465" b="54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87" b="1848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平齐、不平齐和不平整的表面连接关系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平齐的表面连接关系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两个组合体表面在连接处完全对齐，没有错位或重叠。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不平齐的表面连接关系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两个组合体表面在连接处有错位或重叠，通常需要通过机械加工或填补等方法进行处理。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不平整的表面连接关系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两个组合体表面在连接处形状不规则，可能存在凹凸不平的现象，需要特别注意确保连接的稳定性。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两个圆柱面在连接处相切，没有交集，这种连接通常用于旋转体的连接。</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相切的圆柱面连接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两个平面在连接处相切，没有交集，这种连接通常用于平板或薄板的连接。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相切的平面连接</a:t>
            </a:r>
          </a:p>
        </p:txBody>
      </p:sp>
      <p:pic>
        <p:nvPicPr>
          <p:cNvPr id="10" name="Picture 10"/>
          <p:cNvPicPr>
            <a:picLocks noChangeAspect="1"/>
          </p:cNvPicPr>
          <p:nvPr/>
        </p:nvPicPr>
        <p:blipFill>
          <a:blip r:embed="rId3"/>
          <a:srcRect l="21997" r="2199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932" r="493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两个曲面在连接处相切，没有交集，这种连接通常用于复杂曲面的连接。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相切的曲面连接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相切的表面连接关系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https://d.book118.com/606152042004010033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2024-09-01T10:16:46.164</cp:lastPrinted>
  <dcterms:created xsi:type="dcterms:W3CDTF">2024-09-01T02:16:46Z</dcterms:created>
  <dcterms:modified xsi:type="dcterms:W3CDTF">2024-09-01T02:16:48Z</dcterms:modified>
</cp:coreProperties>
</file>