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DB55B-AC13-4BDC-B7DD-0B59EC140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1C6DE-88CF-42AB-BA1D-D7A2F2EBB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9FB66-0FF9-42B8-BD8C-9AADFFF02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24160-1010-4D85-A2B5-2E073EAD5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047500-1243-42B8-BB3A-FA72356C9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6DBB9F-BECE-4651-871B-B3EB6121A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8600CD-10BC-43DD-8A18-9F3051140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EA426-DFB4-40DB-80BF-B88107B76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9CD9E-E648-470F-9081-FB1E2BD40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5B83B-F455-4908-8F7E-8F507BD63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31604-46CF-48EF-B13B-625AA7CD9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pn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52134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《组织行为沟通》ppt课件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组织中的行为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组织变革与冲突管理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组织发展与人力资源开发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组织行为沟通案例研究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组织行为学概述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5" r="13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组织行为学是一门研究组织中人的行为和互动关系的学科，它探讨如何运用科学的方法和理论来理解、预测和管理组织行为。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组织行为学强调人的因素在组织中的作用，注重个体、群体和组织的交互作用，关注组织环境对个体和群体行为的影响。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组织行为学的重要性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提高组织绩效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通过理解和预测员工行为，组织可以更好地配置资源，提高员工的工作效率和组织整体绩效。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增强组织适应性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组织行为学帮助组织更好地适应外部环境变化，通过调整内部结构和行为来应对市场挑战。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提升员工满意度和忠诚度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通过关注员工需求和期望，组织可以创造更良好的工作环境，提高员工的满意度和忠诚度。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组织行为学起源于20世纪初的科学管理运动，当时人们开始意识到组织中人的因素对组织效率的影响。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组织行为学经历了从工业心理学、人际关系学到现代组织行为学的发展过程，不断深化对组织中人的行为的研究。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667" r="8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随着全球化、信息技术和文化多样性的发展，组织行为学将继续关注跨文化管理、虚拟团队、领导力等方面的研究。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组织行为学的历史与发展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组织沟通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沟通是人们之间传递信息、交流思想和情感的过程。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沟通是组织内部协调、合作和决策的基础，对于组织的运行和发展至关重要。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包括信息发送、传递和接收三个环节。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沟通的要素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包括信息发送者、信息接收者、信息内容、传递渠道和沟通环境。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沟通的过程与要素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125" r="19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包括语言障碍、文化差异、信息过载、心理障碍等。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针对不同的障碍采取相应的解决策略，如明确信息、简化语言、选择合适的传递渠道和改善沟通环境等。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沟通障碍与解决策略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229" r="822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860" r="1486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123" r="1312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积极倾听、理解对方的观点和情感。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清晰表达、使用适当的语气和肢体语言。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及时给予反馈，促进信息的双向流动。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控制情绪，保持冷静，避免情绪干扰沟通效果。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组织中的行为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个体行为是指组织中单个成员在特定情境下的反应和行动。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个体行为定义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个体行为受到个性、价值观、动机、能力和情境等多种因素的影响。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个体行为影响因素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个体行为与组织目标的一致性是实现组织目标的关键，需要引导和规范个体行为。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个体行为与组织目标关系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通过培训、激励、反馈和沟通等手段，对个体行为进行有效的管理和引导。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个体行为管理策略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个体行为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35" r="1623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群体行为是指组织中一群人在特定情境下的共同反应和行动。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群体行为定义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群体行为特征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群体动力与组织绩效关系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群体行为管理策略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群体行为具有互动性、社会性和规范性，群体成员在相互影响和互动中形成共同的行为规范和价值观。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群体动力对组织绩效产生重要影响，积极的群体动力能够促进组织目标的实现。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通过建立有效的团队、促进团队协作、加强团队沟通等手段，引导和管理群体行为。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群体行为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https://d.book118.com/606152134132010045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2024-09-14T08:34:20.553</cp:lastPrinted>
  <dcterms:created xsi:type="dcterms:W3CDTF">2024-09-14T00:34:20Z</dcterms:created>
  <dcterms:modified xsi:type="dcterms:W3CDTF">2024-09-14T00:34:22Z</dcterms:modified>
</cp:coreProperties>
</file>