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16DCD-3357-41AA-B92A-92A667905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F70C6-E31B-4A4D-9146-C1B3B0BA8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865A3-BDAB-4002-9778-7845454D0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65B6F3-2091-4251-8E93-689AAB8D6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B7C24C-B3E5-45C3-AE9C-EDCDF23E7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1B8C6A-0F4F-432D-AF03-11181FD18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06A442-578A-402A-B9E9-6CC1E9732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69B751-21F3-43AA-939E-66F4AF436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2075D-CA5A-448E-863A-CFCB32955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9AFB0-B949-4826-A668-211406D06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6CA34-91B1-446E-96BE-5476F634F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png" /><Relationship Id="rId4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15223423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 title=""/>
          <p:cNvSpPr txBox="1"/>
          <p:nvPr/>
        </p:nvSpPr>
        <p:spPr>
          <a:xfrm>
            <a:off x="381195" y="1752720"/>
            <a:ext cx="5943600" cy="23298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0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项目三 任务一</a:t>
            </a:r>
            <a:endParaRPr lang="en-US" sz="60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0000"/>
              </a:lnSpc>
            </a:pPr>
            <a:r>
              <a:rPr lang="en-US" sz="60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《认识报警器》</a:t>
            </a:r>
            <a:endParaRPr lang="en-US" sz="60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 title=""/>
          <p:cNvSpPr txBox="1"/>
          <p:nvPr/>
        </p:nvSpPr>
        <p:spPr>
          <a:xfrm>
            <a:off x="5878292" y="580302"/>
            <a:ext cx="4792980" cy="490419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报警器概述与分类</a:t>
            </a:r>
            <a:endParaRPr lang="en-US" sz="2400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报警器结构与工作原理</a:t>
            </a:r>
            <a:endParaRPr lang="en-US" sz="2400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报警器安装与调试方法</a:t>
            </a:r>
            <a:endParaRPr lang="en-US" sz="2400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报警器使用维护与故障排除</a:t>
            </a:r>
            <a:endParaRPr lang="en-US" sz="2400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认识不同类型报警器实例</a:t>
            </a:r>
            <a:endParaRPr lang="en-US" sz="2400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报警器选购建议与拓展应用</a:t>
            </a:r>
            <a:endParaRPr lang="en-US" sz="2400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 title="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72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 title="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4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 title="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 title="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报警器概述与分类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rcRect t="27766" b="2776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 title="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 title="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报警器是一种当满足特定条件时能够发出声、光等警示信号的装置。</a:t>
            </a:r>
            <a:endParaRPr lang="en-US" sz="1100"/>
          </a:p>
        </p:txBody>
      </p:sp>
      <p:sp>
        <p:nvSpPr>
          <p:cNvPr id="5" name="AutoShape 5" title="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在危险或异常情况下，及时提醒人们采取相应措施，以保障人身和财产安全。</a:t>
            </a:r>
            <a:endParaRPr lang="en-US" sz="1100"/>
          </a:p>
        </p:txBody>
      </p:sp>
      <p:grpSp>
        <p:nvGrpSpPr>
          <p:cNvPr id="6" name="Group 6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报警器定义及作用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 title="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作用</a:t>
            </a:r>
            <a:endParaRPr lang="en-US" sz="1100"/>
          </a:p>
        </p:txBody>
      </p:sp>
      <p:sp>
        <p:nvSpPr>
          <p:cNvPr id="29" name="AutoShape 29" title="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烟雾报警器</a:t>
            </a:r>
            <a:endParaRPr lang="en-US" sz="1100"/>
          </a:p>
        </p:txBody>
      </p:sp>
      <p:sp>
        <p:nvSpPr>
          <p:cNvPr id="3" name="AutoShape 3" title="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燃气报警器</a:t>
            </a:r>
            <a:endParaRPr lang="en-US" sz="1100"/>
          </a:p>
        </p:txBody>
      </p:sp>
      <p:sp>
        <p:nvSpPr>
          <p:cNvPr id="4" name="AutoShape 4" title="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红外报警器</a:t>
            </a:r>
            <a:endParaRPr lang="en-US" sz="1100"/>
          </a:p>
        </p:txBody>
      </p:sp>
      <p:sp>
        <p:nvSpPr>
          <p:cNvPr id="5" name="AutoShape 5" title="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水浸报警器</a:t>
            </a:r>
            <a:endParaRPr lang="en-US" sz="1100"/>
          </a:p>
        </p:txBody>
      </p:sp>
      <p:grpSp>
        <p:nvGrpSpPr>
          <p:cNvPr id="6" name="Group 6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常见报警器类型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28" name="Picture 28" title=""/>
          <p:cNvPicPr>
            <a:picLocks noChangeAspect="1"/>
          </p:cNvPicPr>
          <p:nvPr/>
        </p:nvPicPr>
        <p:blipFill>
          <a:blip r:embed="rId2"/>
          <a:srcRect l="9866" r="986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 title="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 title="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 title="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 title="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 title="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 title="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 title="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 title="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 title="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 title="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 title="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AutoShape 40" title="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用于检测烟雾，预防火灾事故。</a:t>
            </a:r>
            <a:endParaRPr lang="en-US" sz="1100"/>
          </a:p>
        </p:txBody>
      </p:sp>
      <p:sp>
        <p:nvSpPr>
          <p:cNvPr id="41" name="AutoShape 41" title="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用于检测燃气泄漏，防止爆炸和中毒事故。</a:t>
            </a:r>
            <a:endParaRPr lang="en-US" sz="1100"/>
          </a:p>
        </p:txBody>
      </p:sp>
      <p:sp>
        <p:nvSpPr>
          <p:cNvPr id="42" name="AutoShape 42" title="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通过红外传感器检测人体移动，实现防盗功能。</a:t>
            </a:r>
            <a:endParaRPr lang="en-US" sz="1100"/>
          </a:p>
        </p:txBody>
      </p:sp>
      <p:sp>
        <p:nvSpPr>
          <p:cNvPr id="43" name="AutoShape 43" title="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用于检测水位异常升高，预防水灾事故。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rcRect l="14407" r="1440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 title="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 title=""/>
          <p:cNvPicPr>
            <a:picLocks noChangeAspect="1"/>
          </p:cNvPicPr>
          <p:nvPr/>
        </p:nvPicPr>
        <p:blipFill>
          <a:blip r:embed="rId4"/>
          <a:srcRect l="29155" r="2915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 title="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 title="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 title="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 title="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 title="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 title="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 title="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 title="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报警器应用领域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7" name="TextBox 37" title="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烟雾报警器、燃气报警器、红外报警器等广泛应用于家庭安防领域。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 title="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在工业生产中，各种报警器用于监测设备状态、预防事故发生。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 title="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汽车、火车、飞机等交通工具中常配备有烟雾报警器和紧急制动报警器等。</a:t>
            </a:r>
            <a:endParaRPr lang="en-US" sz="1425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TextBox 40" title="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一些特殊报警器可用于监测环境污染情况，如空气质量监测报警器等。</a:t>
            </a:r>
            <a:endParaRPr lang="en-US" sz="1425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 title="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家庭安防</a:t>
            </a:r>
            <a:endParaRPr lang="en-US" sz="17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TextBox 42" title="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工业安全</a:t>
            </a:r>
            <a:endParaRPr lang="en-US" sz="17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 title="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交通运输</a:t>
            </a:r>
            <a:endParaRPr lang="en-US" sz="17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 title="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环境保护</a:t>
            </a:r>
            <a:endParaRPr lang="en-US" sz="17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 title="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 title="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报警器结构与工作原理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 title="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 title="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 title="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 title="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 title="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传感器</a:t>
            </a:r>
            <a:endParaRPr lang="en-US" sz="1100"/>
          </a:p>
        </p:txBody>
      </p:sp>
      <p:sp>
        <p:nvSpPr>
          <p:cNvPr id="17" name="AutoShape 17" title="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信号处理器</a:t>
            </a:r>
            <a:endParaRPr lang="en-US" sz="1100"/>
          </a:p>
        </p:txBody>
      </p:sp>
      <p:sp>
        <p:nvSpPr>
          <p:cNvPr id="18" name="AutoShape 18" title="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输出设备</a:t>
            </a:r>
            <a:endParaRPr lang="en-US" sz="1100"/>
          </a:p>
        </p:txBody>
      </p:sp>
      <p:sp>
        <p:nvSpPr>
          <p:cNvPr id="19" name="AutoShape 19" title="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电源部分</a:t>
            </a:r>
            <a:endParaRPr lang="en-US" sz="1100"/>
          </a:p>
        </p:txBody>
      </p:sp>
      <p:grpSp>
        <p:nvGrpSpPr>
          <p:cNvPr id="20" name="Group 20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报警器主要组成部分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 title="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用于检测外界环境或特定事件，将检测到的信号转换为电信号进行传输。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 title="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包括声光报警器等，用于在触发报警时发出声音和/或光线提示。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 title="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接收传感器传来的电信号，进行放大、滤波、比较等处理，以判断是否触发报警。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 title="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为报警器提供稳定的工作电压和电流。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 title="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检测空气中烟雾浓度，用于火灾预警。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烟雾传感器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 title="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检测人体辐射的红外线，用于防盗、入侵检测等。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红外传感器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 title="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检测空气中特定气体浓度，如可燃气体、有毒气体等。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气体传感器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 title="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检测环境中的温度和湿度变化，用于环境监控。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温湿度传感器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传感器类型及功能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 title="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信号处理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 title="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包括放大电路、滤波电路、比较电路等，用于对传感器信号进行预处理和判断。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 title="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输出方式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 title="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声光报警、无线传输等。声光报警器通过发出高分贝声音和闪烁光线来提醒人们注意；无线传输则可将报警信号传输至远程监控中心或手机APP等终端设备上。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 title="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 title="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 title="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 title="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 title="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 title="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 title="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 title="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 title="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信号处理与输出方式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传感器检测到异常信号后，将其转换为电信号进行传输。</a:t>
            </a:r>
            <a:endParaRPr lang="en-US" sz="1100"/>
          </a:p>
        </p:txBody>
      </p:sp>
      <p:sp>
        <p:nvSpPr>
          <p:cNvPr id="3" name="AutoShape 3" title="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如果达到报警阈值，则触发输出设备发出声光报警或进行无线传输等操作。</a:t>
            </a:r>
            <a:endParaRPr lang="en-US" sz="1100"/>
          </a:p>
        </p:txBody>
      </p:sp>
      <p:grpSp>
        <p:nvGrpSpPr>
          <p:cNvPr id="4" name="Group 4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报警器工作原理简述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6" name="AutoShape 26" title="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信号处理器接收传感器信号，进行放大、滤波、比较等处理，判断是否达到报警阈值。</a:t>
            </a:r>
            <a:endParaRPr lang="en-US" sz="1100"/>
          </a:p>
        </p:txBody>
      </p:sp>
      <p:sp>
        <p:nvSpPr>
          <p:cNvPr id="27" name="AutoShape 27" title="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如果没有达到报警阈值，则继续监测环境或特定事件的变化。</a:t>
            </a:r>
            <a:endParaRPr lang="en-US" sz="1100"/>
          </a:p>
        </p:txBody>
      </p:sp>
      <p:pic>
        <p:nvPicPr>
          <p:cNvPr id="28" name="Picture 28" title=""/>
          <p:cNvPicPr>
            <a:picLocks noChangeAspect="1"/>
          </p:cNvPicPr>
          <p:nvPr/>
        </p:nvPicPr>
        <p:blipFill>
          <a:blip r:embed="rId2"/>
          <a:srcRect l="1250" r="12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 title=""/>
          <p:cNvPicPr>
            <a:picLocks noChangeAspect="1"/>
          </p:cNvPicPr>
          <p:nvPr/>
        </p:nvPicPr>
        <p:blipFill>
          <a:blip r:embed="rId3"/>
          <a:srcRect t="6667" b="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 title="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 title="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 title="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 title="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 title="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 title="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报警器安装与调试方法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 title="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 title="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 title=""/>
          <p:cNvPicPr>
            <a:picLocks noChangeAspect="1"/>
          </p:cNvPicPr>
          <p:nvPr/>
        </p:nvPicPr>
        <p:blipFill>
          <a:blip r:embed="rId2"/>
          <a:srcRect t="1299" b="1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 title="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 title=""/>
          <p:cNvPicPr>
            <a:picLocks noChangeAspect="1"/>
          </p:cNvPicPr>
          <p:nvPr/>
        </p:nvPicPr>
        <p:blipFill>
          <a:blip r:embed="rId4"/>
          <a:srcRect t="27530" b="2753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安装前准备工作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 title="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了解报警器类型与功能</a:t>
            </a:r>
            <a:endParaRPr lang="en-US" sz="17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 title="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明确所需报警器的种类、功能及适用场景。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 title="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确定安装位置</a:t>
            </a:r>
            <a:endParaRPr lang="en-US" sz="17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 title="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根据报警器的探测范围、环境因素等确定最佳安装位置。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 title="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准备安装工具与材料</a:t>
            </a:r>
            <a:endParaRPr lang="en-US" sz="17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 title="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准备必要的安装工具，如螺丝刀、电钻等，以及所需的连接线和固定材料。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 title="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 title="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 title="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按照说明书要求，使用螺丝刀等工具将报警器底座固定在预定位置上。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 title="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固定报警器底座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 title="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 title="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 title="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连接电源与信号线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 title="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 title="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 title="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测试报警器功能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AutoShape 13" title="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 title="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 title="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注意事项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 title="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将报警器的电源线与信号线按照正确方式连接到相应的接口上，确保连接牢固可靠。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 title="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在安装完成后，进行初步的功能测试，确保报警器能够正常工作。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 title="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在安装过程中，要注意避免损坏报警器或安装不当导致误报、漏报等问题。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安装步骤及注意事项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 title="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 title=""/>
          <p:cNvPicPr>
            <a:picLocks noChangeAspect="1"/>
          </p:cNvPicPr>
          <p:nvPr/>
        </p:nvPicPr>
        <p:blipFill>
          <a:blip r:embed="rId2">
            <a:alphaModFix/>
          </a:blip>
          <a:srcRect t="4294" b="4294"/>
          <a:stretch>
            <a:fillRect/>
          </a:stretch>
        </p:blipFill>
        <p:spPr>
          <a:xfrm>
            <a:off x="8437172" y="1327341"/>
            <a:ext cx="3341641" cy="4581960"/>
          </a:xfrm>
          <a:prstGeom prst="rect">
            <a:avLst/>
          </a:prstGeom>
        </p:spPr>
      </p:pic>
      <p:sp>
        <p:nvSpPr>
          <p:cNvPr id="7" name="AutoShape 7" title="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 title="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 title="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根据实际需求，调整报警器的灵敏度，以达到最佳的探测效果。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 title="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 title="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调整报警器灵敏度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 title="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确保报警器与主机之间的通信畅通，无干扰或误报现象。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 title="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检查报警器与主机的通信情况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 title="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 title="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 title="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为确保报警器的长期稳定运行，建议定期进行功能测试和维护保养。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 title="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 title="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定期进行功能测试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 title="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 title="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 title="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在调试过程中，可以结合实际经验和技巧，如采用逐步逼近法确定最佳灵敏度等。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 title="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 title="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技巧分享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4" name="Group 24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调试过程与技巧分享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1010900" y="106045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https://d.book118.com/606152234234010100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2024-09-25T05:45:31.190</cp:lastPrinted>
  <dcterms:created xsi:type="dcterms:W3CDTF">2024-09-24T21:45:31Z</dcterms:created>
  <dcterms:modified xsi:type="dcterms:W3CDTF">2024-09-24T21:45:33Z</dcterms:modified>
</cp:coreProperties>
</file>