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8FA8F-C0F2-4F7B-9DA2-AC4904B14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3B7BE-6B82-498D-9F3A-5BB6A1352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BFBC2-780B-4716-94BE-F626304FF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C4F81C-C734-4408-8D90-752EBA0E0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393045-C00E-4D16-8F27-57B6D1923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7BC48B-9FDC-4363-A9CF-AC8F28BBF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3350B6-8B14-4AA9-A86E-44E0C4EB7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E6DBF-6585-4D21-928A-8427A8F47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7D05B-2E41-4E5F-9A6B-8F97D0A6D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CD82A-2CE5-4D5F-BD77-1544DE3F4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BD3F3-6D66-4E74-AE32-98BB672BC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Relationship Id="rId5" Type="http://schemas.openxmlformats.org/officeDocument/2006/relationships/image" Target="../media/image31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15414112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礼品行业复工安全培训课件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复工前准备与安排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应急处理与报告机制建立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法律法规宣传教育与责任意识提升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监督检查与持续改进计划制定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复工前准备与安排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255" r="1125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明确复工时间、人员规模、工作计划等关键信息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制定应急预案，包括员工发热、咳嗽等疑似症状的处置流程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合理安排员工轮岗，确保生产线的连续性和稳定性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制定详细复工计划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对所有员工进行健康状况排查，包括体温检测、症状询问等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对于有疑似症状的员工，要求其进行核酸检测并居家隔离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建立员工健康档案，持续跟踪员工健康状况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员工健康状况排查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防疫物资储备与分发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提前储备足够的口罩、消毒液、洗手液等防疫物资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根据员工数量和岗位需求，合理分发防疫物资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定期对防疫物资进行检查和补充，确保物资充足有效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保持工作场所通风良好，定期开窗通风或使用新风系统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对于人员密集或空气流通不畅的场所，可使用空气消毒机进行空气消毒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对工作场所进行全面消毒，包括办公室、生产车间、仓库等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工作场所消毒与通风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生产过程中安全防护措施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所有员工必须佩戴口罩，且需确保口罩紧密贴合面部，避免污染和破损。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根据工种需要，员工需佩戴防护服、护目镜、手套等个人防护用品，以降低感染风险。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定期对个人防护用品进行检查和更换，确保用品的防护效果。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员工个人防护用品佩戴要求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在生产区域内，员工之间需保持至少1米的安全距离，以降低飞沫传播的风险。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避免员工在生产过程中聚集，减少不必要的交流和接触。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合理安排员工的工作时间和休息时间，避免人员密集和交叉。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保持安全距离和避免聚集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定期对生产区域进行全面消毒，包括地面、墙面、门窗、设备等，确保工作环境清洁卫生。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对于频繁接触的设备和工作台等，需增加消毒频次，确保员工操作安全。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提供充足的消毒用品，如消毒液、酒精棉片等，方便员工随时进行手部消毒。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5060" r="15060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定期消毒工作区域和设备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加强员工健康教育，提高员工对疫情的认识和防控意识，鼓励员工主动报告身体状况异常情况。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建立员工健康监测制度，每日对员工进行体温检测和健康状况询问，并做好记录。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如发现员工出现发热、咳嗽等疑似症状，应立即停止工作并安排就医，同时向相关部门报告。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加强员工健康监测和报告制度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应急处理与报告机制建立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员工发现异常情况应立即停止工作，并第一时间报告给直属上级。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如情况紧急，直属上级应立即报告给公司管理层，并通知相关部门负责人协助处理。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直属上级接到报告后，需及时赶到现场了解情况，并判断是否需要启动应急预案。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公司管理层在接到报告后，需迅速做出决策，指挥相关部门采取相应措施，确保员工安全和企业正常运转。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发现异常情况及时上报流程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https://d.book118.com/606154141122010050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2024-09-15T18:52:01.289</cp:lastPrinted>
  <dcterms:created xsi:type="dcterms:W3CDTF">2024-09-15T10:52:01Z</dcterms:created>
  <dcterms:modified xsi:type="dcterms:W3CDTF">2024-09-15T10:52:03Z</dcterms:modified>
</cp:coreProperties>
</file>