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72281D9-1FD1-46F6-ADA1-A03E2A2842C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A3339-FAC9-4DE6-BFCA-EADFC7813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F96A7-C615-4952-9A96-A6D5FA73F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96FDC-6D77-468E-9536-C7A2162DD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DC2ED-AD52-4BDD-B7FE-6E5BD4937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79762A-EF85-40DE-B993-B41C8F2D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CE1451-26D2-4D90-990A-84B141B0B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02E4A4-DCD4-408C-B9E9-4C511253A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622AA-0C0B-4869-BF96-3E528FE20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0767A-55D8-4FCD-A03E-9FF25A26E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72575-057A-426D-BD22-A5E19FF75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A64A1-A6F0-49D5-97C2-E83E20CAE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2763AAF-6D4F-49F5-8A9B-73180A7CC40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70F2112-051B-4CE7-A9C6-7DC029B3E97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png" /><Relationship Id="rId5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55045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内科医生教学查房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查房前的准备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查房后的总结和讨论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实践操作与案例讲解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内科教学查房的挑战与机遇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内科医生教学查房的重要性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内科医生教学查房是培养学生的重要环节，通过查房可以让学生实践临床知识和技能，促进学生对内科疾病的深入理解。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教学查房的目标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教学查房的目标是培养学生的临床思维和判断能力，提高学生的沟通技巧和团队合作能力，培养学生对患者的关怀与尊重。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5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内科医生教学查房的挑战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教学查房需要医生具备专业知识和教学技巧，同时要关注学生的学习效果和情绪变化，确保教学过程顺利进行。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查房前的准备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确认病历和检查报告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在查房前，医生应仔细阅读患者的病历和检查报告，确保对患者的病史和诊断有充分了解。同时，需要确认每位学生对患者的情况也有所了解，以便进行有效的查房工作。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准备好听诊器、血压计等工具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在查房前，医生需要准备好各种工具，如听诊器、血压计等，确保工具的清洁和正常使用状态。同时，医生还要向学生演示正确使用这些工具的方法，确保查房工作的顺利进行。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查房的实施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确认患者身份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0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在查房前，首先要向患者介绍自己和学生，然后确认患者的身份和基本信息，同时要尊重患者的隐私和权利，建立起良好的沟通关系。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82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2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3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学生自主操作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2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16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19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20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21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22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鼓励学生亲自操作检查工具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给予学生机会亲自操作医疗设备，提高实践能力和技术水平。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指导学生进行体格检查和记录数据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指导学生进行体格检查，教授正确的操作方法，并帮助学生记录检查数据，加深印象。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督促学生对患者病情进行思考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督促学生对患者的病情和治疗方案进行深入思考，培养学生的临床思维能力。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实践是最好的学习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在医学教学中，实践是最好的学习方式。通过查房实施，学生可以将理论知识应用到实际工作中，提高临床技能和诊断能力。医生要引导学生在实践中不断总结经验，不断提升自身的医学水平。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4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4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04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6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查房后的总结和讨论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https://d.book118.com/606155045041010103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内科医生教学查房</vt:lpstr>
      <vt:lpstr>目录</vt:lpstr>
      <vt:lpstr>第1章 简介</vt:lpstr>
      <vt:lpstr> </vt:lpstr>
      <vt:lpstr>教学查房的目标</vt:lpstr>
      <vt:lpstr> </vt:lpstr>
      <vt:lpstr>第2章 查房前的准备</vt:lpstr>
      <vt:lpstr> </vt:lpstr>
      <vt:lpstr> </vt:lpstr>
      <vt:lpstr>第3章 查房的实施</vt:lpstr>
      <vt:lpstr>确认患者身份</vt:lpstr>
      <vt:lpstr>学生自主操作</vt:lpstr>
      <vt:lpstr> </vt:lpstr>
      <vt:lpstr>第4章 查房后的总结和讨论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2024-09-28T10:37:39.720</cp:lastPrinted>
  <dcterms:created xsi:type="dcterms:W3CDTF">2024-09-28T02:37:39Z</dcterms:created>
  <dcterms:modified xsi:type="dcterms:W3CDTF">2024-09-28T02:37:41Z</dcterms:modified>
</cp:coreProperties>
</file>