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EAC1D-2D05-4D50-8193-99B728C8F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85C51-547B-43A3-9E4B-4BB7B09A8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7C486-01A0-495D-9AAE-A7E3E358A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E9DA0-7C99-4557-B280-F6E554762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1E3FF8-9572-4681-B017-41102FDC6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80A54-22CA-4526-B018-C4C23A415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0F62F-D16C-4467-95E6-80AEE7557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761BD-3F27-4AC1-9237-CDAE25072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CE7F3-45D3-4A4E-92A7-A6B1A1C51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7CF7A-E71F-4776-94F3-549630A32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236DD-AF11-4912-8D7F-CCD9E748B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0201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机械零部件行业复工报告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行业复工情况概述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供应链恢复情况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生产运营恢复情况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员工返岗和用工情况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疫情防控和安全管理情况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随着新冠疫情的爆发，机械零部件行业面临了严重的冲击，复工成为行业迫切需求。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保障供应链稳定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机械零部件行业是制造业的重要组成部分，对于促进国家经济发展具有重要意义。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机械零部件是众多行业的关键零部件，复工有助于保障供应链的稳定运转。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本次调研涉及机械零部件行业的生产企业、供应链企业以及相关行业协会等。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主要包括企业复工情况、产能恢复情况、员工到岗情况、原材料供应情况、物流运输情况以及政策支持情况等。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本报告将重点关注机械零部件行业在复工过程中面临的挑战、取得的进展以及未来发展趋势等方面。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行业复工情况概述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复工时间和进度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自2023年2月初起，机械零部件行业逐步开始复工。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复工进度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截至2023年2月底，行业内大部分企业已完成复工准备工作，并逐步恢复生产。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根据行业协会统计数据，截至2023年2月底，已有超过90%的机械零部件企业实现复工。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复工企业规模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复工企业中，既有大型龙头企业，也有众多中小型企业，涵盖了行业的各个细分领域。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复工企业数量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复工企业数量和规模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随着企业的陆续复工，行业产能逐步恢复。根据初步估算，截至2023年2月底，行业复工产能已达到正常水平的80%以上。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复工产能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由于疫情期间积压的订单较多，加之市场需求逐步恢复，目前行业内企业订单饱满，部分企业甚至出现订单排队现象。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复工产能和订单情况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供应链恢复情况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企业与供应商之间的合作逐渐加强，通过签订长期合同、建立战略合作伙伴关系等方式确保原材料的稳定供应。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原材料价格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受全球疫情和贸易紧张局势影响，部分原材料价格出现波动，但总体趋势平稳。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复工后，企业原材料库存普遍处于较低水平，但随着供应链的恢复，原材料库存逐渐回升。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物流配送效率在复工初期受到一定影响，但随着物流企业的逐步恢复和配送路线的优化，配送效率已得到显著提升。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企业在复工过程中加强了质量控制，通过严格检验、追溯管理等方式确保产品质量。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随着员工返岗和设备的调试，企业加工能力逐步恢复，但仍需关注设备维护和员工技能提升等问题。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零部件加工和配送情况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企业与供应商、物流企业之间加强了信息共享，提高了供应链的透明度和协同效率。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企业利用大数据和人工智能技术，对市场需求进行预测和分析，为生产计划和库存管理提供依据。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企业通过对供应链的优化和整合，降低了运营成本，提高了运营效率和市场竞争力。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供应链协同和整合情况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生产运营恢复情况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在复工前，我们制定了详细的设备维护计划，对生产线上的所有设备进行了全面的检查和保养，确保设备在复工后能够正常运行。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我们建立了设备检修记录档案，详细记录了每台设备的检修情况、更换的零部件以及存在的问题，为后续的设备维护提供了有力的数据支持。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我们组建了一支专业的设备维修团队，负责设备的日常维护和紧急维修工作，确保设备在出现问题时能够及时得到处理。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设备维修团队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设备维护和检修情况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https://d.book118.com/606202014040010045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2024-09-13T22:04:32.905</cp:lastPrinted>
  <dcterms:created xsi:type="dcterms:W3CDTF">2024-09-13T14:04:32Z</dcterms:created>
  <dcterms:modified xsi:type="dcterms:W3CDTF">2024-09-13T14:04:35Z</dcterms:modified>
</cp:coreProperties>
</file>