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2B2E59-0977-4E6F-A0CB-C447C046C6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8DBBF-0CEB-4C1B-96A5-6DB785B9C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7EEE1-9BD5-4742-A981-5F3BF751D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C6A19-A904-4BCC-81BE-046DE22C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4496B-174E-43D6-8EEA-28EF3718F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FD0857-1388-4A9D-B777-7A6B67F1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36406-47E3-445F-BAA7-A9894FED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0593B-75D4-43C4-AF47-A49C853D7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C7A67-DDBA-45C4-8B56-508CFCB59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D612D-9664-4131-A47F-5CCD20DE5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1A93A-A607-48F1-AE00-B4119ABE3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38F33-4CCA-4710-AAA0-56BEAE4FF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83BCF44-8A5C-455B-B928-4115E9E6A8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33E72F-E960-49DD-9667-4882B3A4AE1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0315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学生情绪管理指南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学生情绪管理的重要性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学生情绪管理的挑战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学生情绪管理的方法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学生情绪管理的实践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学生情绪管理的评估与反馈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学生情绪管理的重要性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为什么需要关注学生情绪管理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学生情绪对学习效果产生重要影响，情绪稳定有助于专注和学习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良好的情绪管理有助于提升学生的综合素质，包括社交能力和情商等方面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学生情绪管理能帮助学生更好地应对挑战和压力，提升应变能力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应对挑战和压力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1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1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1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1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监测学生情绪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了解学生情绪状况并及时引导，重视情绪变化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在学生情绪低落时给予支持和帮助，建立良好关系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教师角色在学生情绪管理中的重要性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情绪感染性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教师的情绪会影响学生，需要注意情绪的传递效应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3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培养学生的情绪管理能力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学生需要学会辨识自己的情绪并理解情绪背后的原因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学会用适当的方式表达自己的情绪，避免情绪积累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学会有效的情绪调节技巧，保持情绪稳定和积极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学生情绪管理的益处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学生情绪管理能够提高学习效率和成绩，促进良好的人际关系，增强学生自信心和抗挫折能力。通过有效管理情绪，学生可以更好地适应学习和生活中的挑战，提升个人综合素质。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5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5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6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学生情绪管理的挑战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学生常见的情绪问题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学生在学习生活中常常面临压力过大、情绪失控、抑郁焦虑等情绪问题。这些问题如果得不到及时的解决和管理，会严重影响学生的学习和生活质量。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7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7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外部环境对学生情绪的影响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学业竞争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升学压力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同学关系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期望管理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课业负担过重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学业压力带来的情绪问题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考试焦虑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考试成绩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应试压力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社交关系对学生情绪的影响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同龄社交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同伴关系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家庭和睦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师生关系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1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17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20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1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有效的学生情绪管理对学生发展至关重要。帮助学生认识并应对各种情绪问题，建立健康的情绪管理机制，有助于提升学生的学习成绩和生活幸福感。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3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5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7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32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33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学生情绪管理的方法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情绪管理技巧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情绪管理技巧是帮助学生有效管理情绪的重要方法。深呼吸可以帮助放松身心，放松训练包括肌肉放松和呼吸练习，正念冥想有助于提高专注力和情绪稳定性。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4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5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健康生活方式的重要性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有助于维持身心健康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规律作息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提供身体所需营养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增强体质，释放负能量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6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合作解决问题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小组活动有助于培养学生合作精神和解决问题的能力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获得团队支持可以减轻学生的心理压力，增强抗挫折能力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小组活动促进情绪管理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通过分享情绪，学生可以获得情感支持和认同感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学习与放松的平衡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学生需要合理安排学习时间，避免过度学习导致情绪失衡。发展兴趣爱好可以增加生活乐趣，保持社交生活有助于缓解学习压力。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8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8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8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8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84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8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https://d.book118.com/606203154012010104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学生情绪管理指南</vt:lpstr>
      <vt:lpstr>目录</vt:lpstr>
      <vt:lpstr>第1章 学生情绪管理的重要性</vt:lpstr>
      <vt:lpstr>为什么需要关注学生情绪管理</vt:lpstr>
      <vt:lpstr>教师角色在学生情绪管理中的重要性</vt:lpstr>
      <vt:lpstr>培养学生的情绪管理能力</vt:lpstr>
      <vt:lpstr> </vt:lpstr>
      <vt:lpstr>第二章 学生情绪管理的挑战</vt:lpstr>
      <vt:lpstr> </vt:lpstr>
      <vt:lpstr>外部环境对学生情绪的影响</vt:lpstr>
      <vt:lpstr>学业压力带来的情绪问题</vt:lpstr>
      <vt:lpstr>社交关系对学生情绪的影响</vt:lpstr>
      <vt:lpstr>结尾</vt:lpstr>
      <vt:lpstr>第3章 学生情绪管理的方法</vt:lpstr>
      <vt:lpstr> </vt:lpstr>
      <vt:lpstr>健康生活方式的重要性</vt:lpstr>
      <vt:lpstr>小组活动促进情绪管理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2024-09-29T14:28:08.822</cp:lastPrinted>
  <dcterms:created xsi:type="dcterms:W3CDTF">2024-09-29T06:28:08Z</dcterms:created>
  <dcterms:modified xsi:type="dcterms:W3CDTF">2024-09-29T06:28:11Z</dcterms:modified>
</cp:coreProperties>
</file>