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E233951-F85A-4685-9EE0-7AF126BF0BC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C9C18-D325-44FC-98C2-07D1307B5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8879D-51A8-4631-BA69-DA31906C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3948C-3FE7-42D2-9373-BB5A0B92C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FFA86-AB5A-4325-9410-95AEA485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DA38D-94F6-4E88-BC59-81E3A1001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238A5-6785-4E8B-A7FA-270C8D1AB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3FF1C9-67E8-424F-9412-2A6AD507C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0CE86-7AC6-496A-830F-11F5DF15D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7404E-581D-4128-90DB-A08DEC24C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3D1C8-2FA8-4925-8486-1712C54A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37615-0639-4873-A370-02AC433BC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5BF763C-39AA-4E65-A59E-58DC3AB7F1E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3576E2F-ED99-4B59-A786-346CF45CECA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png" /><Relationship Id="rId4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0423411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发热护理查房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发热护理查房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发热护理查房流程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发热护理措施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发热护理案例分析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发热护理团队合作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发热护理质量评估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发热护理总结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发热护理查房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发热护理查房简介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发热患者是医院常见病种之一，护理查房是评估患者病情和制定护理计划的重要环节。在查房过程中，护士需要关注患者的体温变化、症状表现等，及时发现问题并采取相应措施。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发热的分类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发热可分为感染性发热、非感染性发热、药物性发热等多种类型。不同类型的发热可能需要不同的护理措施和治疗方法，护士在查房时需要针对性地进行评估和处理。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免疫疾病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类风湿关节炎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系统性红斑狼疮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药物反应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抗生素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解热镇痛药物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肿瘤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恶性肿瘤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淋巴瘤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发热的原因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细菌感染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病毒感染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8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99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00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01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发热护理查房流程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查房前准备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在进行发热护理查房之前，首先需要收集患者的基本信息，解读病历，准备必要的器械和检查体温计等工作。这些准备工作将有助于顺利开展查房工作。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查房过程中，除了执行上述步骤和注意事项外，还应当根据患者的具体情况和病情变化灵活处理，确保为患者提供及时有效的护理服务。密切观察患者的病情变化，及时记录和反映给医疗团队，是发热护理查房工作的关键之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发热护理措施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发热护理目标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在处理发热患者时，我们的目标是要控制体温、减轻症状、防止并发症、促进康复。这些目标是发热护理中非常重要的一部分，需要全面综合考虑患者的情况和病情发展。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9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温水擦浴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使用温水湿毛巾擦拭患者身体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监测体温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定时测量患者的体温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重要护理技巧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冷敷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使用冰袋或湿毛巾进行冷敷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发热护理技巧展示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在发热护理过程中，使用冷敷、温水擦浴等护理技巧是非常重要的，可以有效帮助患者降低体温、减轻症状。同时，监测体温和观察患者症状也是关键的护理步骤，可以及时发现问题并采取措施。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4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04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发热护理案例分析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某患者发热原因分析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在发热护理案例分析中，需要对患者的发热原因进行深入分析，从而制定合理的护理计划。通过详细评估病情，护理人员可以更好地掌握患者的病情发展，提供个性化的护理服务。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8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8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0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8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感染性发热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严格隔离患者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注意手卫生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1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药物引起发热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按时服药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监测药物副作用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4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中暑发热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及时降温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观察患者水电解质情况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发热护理注意事项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8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感冒发热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保持室内空气流通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提醒患者多喝水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41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2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3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4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5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0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https://d.book118.com/606204234115010103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发热护理查房</vt:lpstr>
      <vt:lpstr>目录</vt:lpstr>
      <vt:lpstr>第1章 发热护理查房</vt:lpstr>
      <vt:lpstr> </vt:lpstr>
      <vt:lpstr> </vt:lpstr>
      <vt:lpstr>发热的原因</vt:lpstr>
      <vt:lpstr>第2章 发热护理查房流程</vt:lpstr>
      <vt:lpstr> </vt:lpstr>
      <vt:lpstr>总结</vt:lpstr>
      <vt:lpstr>第3章 发热护理措施</vt:lpstr>
      <vt:lpstr>发热护理目标</vt:lpstr>
      <vt:lpstr>重要护理技巧</vt:lpstr>
      <vt:lpstr> </vt:lpstr>
      <vt:lpstr>第4章 发热护理案例分析</vt:lpstr>
      <vt:lpstr> </vt:lpstr>
      <vt:lpstr>发热护理注意事项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2024-09-28T19:23:08.390</cp:lastPrinted>
  <dcterms:created xsi:type="dcterms:W3CDTF">2024-09-28T11:23:08Z</dcterms:created>
  <dcterms:modified xsi:type="dcterms:W3CDTF">2024-09-28T11:23:10Z</dcterms:modified>
</cp:coreProperties>
</file>