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062F-0638-4B50-B2FB-7CF2DF48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09851-3882-4E06-9E17-BD9625C06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25FC-F9FF-43F0-9C90-4817A6E3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021F1-2427-432F-B348-13526F01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D3BFD-D6A2-4791-B83D-B35345CD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5F1A0-4E94-48E1-A418-4CC5AC72A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DF6F4-E04D-410D-B128-2F37DCA0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4375B-8010-41C4-874D-3DB13907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9D682-9095-43E5-82A5-927A8660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D4EBA-5577-4FF5-8591-A130D9D1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1AA2A-D103-435C-B723-664CB418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0423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护理人员应急预案培训消防安全知识与操作技巧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应急疏散与逃生技巧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火灾报警与处置流程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通过培训，使护理人员掌握应急预案的基本知识和操作技巧，能够在紧急情况下迅速、准确地做出反应。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提高护理人员的应急反应能力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通过培训，提高护理人员对火灾等紧急情况的应对能力，最大程度地保障患者及医护人员的生命安全。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保障患者及医护人员安全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护理人员是医疗机构的重要组成部分，通过他们的应急能力提升，有助于提高医疗机构整体的安全防范水平。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提升医疗机构整体安全水平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全体护理人员，包括护士、护工等。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参加培训的护理人员需具备一定的医学基础知识和急救技能，能够熟练掌握消防器材的使用方法和火灾逃生的基本技巧。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通过案例分析，让护理人员了解火灾事故的危害性和应对措施，增强安全防范意识。同时组织讨论，分享经验和教训，共同提高应对能力。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培训内容包括火灾的成因、危害、预防措施等基础知识，以及常见消防器材的使用方法、维护保养等注意事项。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组织护理人员进行火灾应急疏散演练，熟悉疏散路线、集合地点等，提高应对突发事件的组织协调能力。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灭火实操训练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指导护理人员进行灭火器的实操训练，掌握灭火器的正确使用方法，提高应对初期火灾的能力。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电气设备故障、燃气泄漏、燃烧物品等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人员伤亡、财产损失、环境破坏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50" r="2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定期检查电气设备、规范使用燃气、储存易燃物品等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预防为主、防消结合、确保人员安全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防火措施与原则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8303070" y="1200966"/>
            <a:ext cx="3434927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灭火方法：冷却法、窒息法、隔离法、抑制法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灭火器材使用：灭火器、灭火毯、消火栓等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不同类型火灾的灭火器材选用：A类火灾选用水型灭火器，B类火灾选用干粉灭火器，C类火灾选用气体灭火器，D类火灾选用金属专用灭火器等。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在使用灭火器材时，要遵循正确的操作步骤，注意自身安全，同时根据火势大小选择合适的灭火方法和器材。如果火势较小，可以使用周围的灭火器材进行扑救；如果火势较大，应立即报警并遵循安全疏散原则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灭火方法及器材使用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应急疏散与逃生技巧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在火灾等紧急情况下，护理人员应优先疏散无法自主逃生的患者，确保患者安全撤离。同时，要保持冷静，遵循疏散指示和规定，确保自身安全。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熟悉所在建筑物的安全出口、疏散通道和避难层等，提前规划好逃生路线。在紧急情况下，按照指示牌和疏散图指引，迅速带领患者沿安全路线撤离。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应急疏散原则及路线规划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逃生技巧与注意事项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掌握基本的逃生技巧，如低姿匍匐前进、用湿毛巾捂住口鼻等。在逃生过程中，要避开浓烟和高温区域，选择安全通道迅速撤离。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在逃生过程中，要保持冷静和镇定，不要惊慌失措。同时，要注意观察周围环境，避开危险物品和障碍物。在通过烟雾区域时，要尽量屏住呼吸或用湿毛巾捂住口鼻。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https://d.book118.com/606204234122010043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2024-09-11T11:35:12.048</cp:lastPrinted>
  <dcterms:created xsi:type="dcterms:W3CDTF">2024-09-11T03:35:12Z</dcterms:created>
  <dcterms:modified xsi:type="dcterms:W3CDTF">2024-09-11T03:35:14Z</dcterms:modified>
</cp:coreProperties>
</file>