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00E55-7CA1-4FE0-94A5-5C5AD2EC2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68975-7422-469D-ADB9-D9930C4FF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D7951-D3CF-453A-B2E3-F0082809A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D18380-5A88-4459-8388-B7BBE1BE1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014BC4-095F-4643-8C2B-1DB5F72C9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7ABE6A-EC64-49DF-A226-FC07CF22F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3DA474-8FFE-4105-83F0-791C6234C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838623-1744-48D1-A615-CB4587D5D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0CA2B-C054-4108-9FA0-972FBA679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146D5-6151-45CE-9355-38C556474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73357-8DA1-426C-B621-EF5CED566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20515321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电气火灾预防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电气火灾预防措施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电气火灾应急处理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电气火灾案例分析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电气火灾预防的未来发展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033" r="350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416" r="2641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电气火灾通常指由电气设备和线路故障、违规操作或使用不当引发的火灾。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电气火灾具有隐蔽性、蔓延速度快、破坏性强等特点，往往造成严重财产损失和人员伤亡。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电气火灾的定义和特点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07" r="146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电气火灾可能对建筑物、设备和生命安全造成严重威胁，导致财产损失和社会秩序混乱。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电气火灾可能对环境造成污染，破坏生态平衡，并对企业生产和居民生活造成严重影响。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电气火灾的危害和影响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电气设备老化、过载、短路等故障是引发电气火灾的常见原因。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使用不当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不规范的操作、维护和安装电气设备可能导致电弧、电火花等高温现象，引发火灾。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使用非合格电器产品、乱拉乱接电线、超负荷使用电器等行为也容易引发电气火灾。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电气火灾的常见原因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合理规划与设计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规划阶段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在建筑和设施的规划阶段，应充分考虑电气系统的安全性和可靠性，确保满足消防安全要求。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设计阶段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电气系统的设计应遵循国家和地方的相关标准，选用符合规定的电器设备和材料，并采取有效的防火措施。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建立定期检查制度，对电气设备和线路进行全面检查，及时发现和消除安全隐患。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对电气设备进行定期维护保养，确保其正常运行，防止因设备故障引发火灾。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对电气操作人员进行培训教育，提高其安全意识和操作技能，确保其按照规定进行操作。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制定并执行安全操作规程，规范电气设备的操作和使用，防止因误操作引发火灾。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规范操作与使用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防火材料与设备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在电气设备和线路的安装过程中，应选用具有阻燃性能的材料，降低火灾发生的可能性。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选用防火材料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在重要场所和区域安装火灾报警系统，及时发现火情并采取相应措施，防止火灾扩大。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安装火灾报警系统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电气火灾应急处理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https://d.book118.com/606205153212010031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2024-08-30T13:30:08.375</cp:lastPrinted>
  <dcterms:created xsi:type="dcterms:W3CDTF">2024-08-30T05:30:08Z</dcterms:created>
  <dcterms:modified xsi:type="dcterms:W3CDTF">2024-08-30T05:30:10Z</dcterms:modified>
</cp:coreProperties>
</file>