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E1431-D7CC-42A6-A8CB-6D633411C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BDECF0-48E0-42BF-BDA4-2B4BA8E33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419F85-8245-4148-89E6-F6C65AA02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C2ACDF-37C2-458D-BB95-D5B8CCBB8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C3F886-54B0-479F-BE3F-A3A9E39755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E634B9-75E9-475B-A3B1-458E814BDA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391054-440A-4E74-844E-9DF6C7AAB5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9E709-A05D-42EF-A64B-B7B319D21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A0277-B037-4453-94F4-3BD0CDB38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FAADD-FBE2-47B5-B7C8-EECDDB293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554B8-8ED3-44B9-82FA-18CAC02E3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0521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整合安全管理办法与ISO体系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安全管理办法概述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ISO体系概述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整合安全管理办法与ISO体系的必要性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整合安全管理办法与ISO体系的实施步骤</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整合安全管理办法与ISO体系的挑战与对策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提高组织安全管理水平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通过整合安全管理办法与ISO体系，组织可以借鉴国际先进的安全管理经验和做法，提高自身安全管理水平，降低事故风险。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促进安全管理标准化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ISO体系是一套国际通用的管理标准，通过整合安全管理办法与ISO体系，可以促进组织安全管理的标准化、规范化，提高管理效率。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推动安全管理持续改进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整合安全管理办法与ISO体系有助于组织建立安全管理长效机制，推动安全管理的持续改进，不断提升安全保障能力。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通过整合安全管理办法与ISO体系，组织可以更加全面、系统地识别、评估和控制风险，有效防范和应对各种安全风险。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强化组织风险管理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采用国际通用的ISO管理体系标准，可以提升组织的声誉和竞争力，增强客户、员工和利益相关方的信任和认可。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提升组织声誉和竞争力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整合安全管理办法与ISO体系有助于组织实现安全、健康、环保等方面的可持续发展，为组织的长期发展奠定坚实基础。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促进组织可持续发展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整合安全管理办法与ISO体系的意义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安全管理办法概述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安全管理办法的定义和作用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安全管理办法是企业或组织为保障生产经营活动的安全而制定的一系列规章制度、管理措施和操作规程。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确保企业或组织在生产经营过程中遵守国家法律法规，降低事故风险，保障员工生命安全和企业财产安全。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安全管理办法的核心内容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232" r="16232"/>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安全责任制</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明确各级管理人员和员工的安全职责，形成全员参与的安全管理格局。</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安全检查与评估</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定期进行安全检查与评估，及时发现和消除安全隐患。</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安全规章制度</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建立健全的安全规章制度，规范员工的安全行为。</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安全培训与教育</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定期开展安全培训和教育活动，提高员工的安全意识和操作技能。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制定详细的安全管理计划，明确实施步骤和时间表，确保各项安全措施得到有效执行。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建立安全监管机构，对安全管理办法的执行情况进行监督和检查，确保各项安全措施落到实处。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根据安全检查和评估结果，持续改进安全管理办法，提高安全管理水平。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安全管理办法的实施与监管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ISO体系概述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ISO体系是由国际标准化组织（ISO）制定的一系列国际标准，旨在帮助组织实现管理体系的有效性和效率，确保产品和服务的一致性和可靠性。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ISO体系提供了一种通用的管理框架和方法论，帮助组织建立、实施、运行、监控和改进管理体系，从而提高组织的整体绩效和竞争力。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ISO体系的定义和作用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质量管理体系标准，关注组织的产品和服务质量，强调客户满意和持续改进。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ISO 9001</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ISO 14001</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042" b="14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ISO 45001</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542" r="29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环境管理体系标准，关注组织的环境绩效，强调环境保护和可持续发展。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职业健康安全管理体系标准，关注员工的职业健康和安全，强调预防和减少工作场所事故和疾病。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ISO体系的核心标准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认证机构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由国际认可的认证机构对组织的管理体系进行审核和认证，确保体系符合ISO标准的要求。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实施步骤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组织需要按照ISO标准的要求建立管理体系，包括制定方针、目标、流程、程序等，然后通过内部审核和外部审核来确保体系的有效性和一致性，最后获得认证证书并持续改进体系。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81" r="24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ISO体系的认证与实施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整合安全管理办法与ISO体系的必要性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整合安全管理办法与ISO体系，可以构建更加完善的安全管理体系，确保企业各项安全工作得到有效落实。</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强化安全管理体系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通过整合，可以加强员工安全培训和教育，提高员工的安全意识和操作技能，减少安全事故的发生。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提升员工安全意识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整合后的安全管理办法更加注重风险识别、评估和防控，能够及时发现和应对潜在的安全风险，保障企业安全稳定运营。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加强风险防控能力</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提高企业安全管理水平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https://d.book118.com/606205213040010045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2024-09-13T22:05:03.464</cp:lastPrinted>
  <dcterms:created xsi:type="dcterms:W3CDTF">2024-09-13T14:05:03Z</dcterms:created>
  <dcterms:modified xsi:type="dcterms:W3CDTF">2024-09-13T14:05:05Z</dcterms:modified>
</cp:coreProperties>
</file>