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57B2E0-659A-4E0E-8FB0-654609614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67AF3-16EB-439F-8D71-8B9C8DEB3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3FD6DE-2110-4018-9538-2AAB3B972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E64E5C-E2FF-4C0B-B36E-5CF3BEA0C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3A2FA7-3CEA-4CC3-85A7-25EAA2032D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FD79BB-9F62-422C-AFEC-9C6E2449A0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281A3-6F80-48BB-85FF-33D66F52CA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E8A8BD-E060-490C-96EA-DF242B174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ADC006-DB69-4130-AF93-2C969CC08D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AF50BA-E54D-4E4D-9BF6-DD4BCCC17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60C74-B629-41F7-A1BB-9C6B3D463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2100111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后备管理人才体系建设课件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后备管理人才体系建设的重要性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后备管理人才体系建设的策略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后备管理人才体系建设的实践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后备管理人才体系建设的问题与对策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后备管理人才体系建设的未来展望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后备管理人才体系建设的重要性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后备管理人才体系能够为企业提供稳定的人才供给，确保企业战略目标的实现。</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确保企业战略实施</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优秀的管理人才是企业竞争力的核心，后备管理人才体系有助于企业持续培养高素质的管理团队，提高企业竞争力。</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提升企业竞争力</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后备管理人才体系有助于企业构建人才梯队，确保企业各层级管理岗位的顺利交替，实现可持续发展。</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促进企业可持续发展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后备管理人才体系能够为企业提供充足的人才储备，优化企业的人才结构，提高企业整体素质。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优化人才结构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后备管理人才体系注重人才的培训和发展，有助于提升人才的素质和能力，为企业培养更多优秀的管理人才。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提升人才素质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通过建立后备管理人才体系，企业可以降低因关键岗位人员流失带来的风险，确保企业的正常运营。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降低人才流失风险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对人才储备的重要性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07" b="4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42" b="53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对企业稳定性的重要性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提高管理团队稳定性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后备管理人才体系能够增强管理团队的稳定性，降低因人员流动带来的影响，确保企业管理工作的连续性和稳定性。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增强员工归属感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后备管理人才体系有助于提升员工的归属感和忠诚度，使员工更加积极地投入到工作中，提高工作效率。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促进企业内部和谐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后备管理人才体系能够为企业内部不同层级员工之间的晋升提供更多机会，促进企业内部和谐，增强团队协作精神。</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后备管理人才体系建设的策略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选拔流程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建立公正、透明的选拔流程，包括简历筛选、面试、笔试等环节，确保选拔出的人才具备实际工作能力。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选拔标准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制定明确的选拔标准，包括学历、工作经验、领导能力、团队协作等，确保选拔出的人才具备后备管理潜质。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选拔方式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采用多种选拔方式，如内部选拔、外部招聘等，确保选拔出的人才来源广泛，具备多样性。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25" r="8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选拔机制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培训内容</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根据后备管理人才的需求和特点，制定个性化的培训计划，包括管理理论、实践技能、沟通技巧等。</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培训方式</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采用多种培训方式，如内部培训、外部培训、在线学习等，确保培训效果的最大化。</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培训评估</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建立培训评估机制，对培训效果进行跟踪和反馈，不断完善培训计划。</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https://d.book118.com/606210011111010032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2024-08-31T12:23:20.066</cp:lastPrinted>
  <dcterms:created xsi:type="dcterms:W3CDTF">2024-08-31T04:23:20Z</dcterms:created>
  <dcterms:modified xsi:type="dcterms:W3CDTF">2024-08-31T04:23:22Z</dcterms:modified>
</cp:coreProperties>
</file>