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92B46A-0236-4A81-A38E-C088D3F67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08AAD7-C1EE-4F88-8AE5-ABEED9181A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C3135F-520B-4979-9FDE-E0AA4BFB53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34E654-B355-4772-9CBB-7CC1215B3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041CF3-17DA-437A-8ECD-CE598A0815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7B9A92-CA79-4FD6-AC9E-E23F34C879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B5B929-BB72-4282-9B85-FB11D6D608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B54663-75C6-44CA-98D9-5535769AC7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F00FBF-3D1C-41D0-BFA0-8003C73722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3B5FE-5E99-4C31-96D1-515FDB543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B12CC-4244-444A-94B6-49D9AD9B5F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210025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教育培训的师资队伍与专业素养</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2024-01-05</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教育培训师资队伍的现状</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教育培训师资队伍的专业素养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教育培训师资队伍的挑战与对策</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教育培训师资队伍的未来展望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教育培训师资队伍的现状</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结构</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教育培训师资队伍结构呈现多元化，包括高校教师、职业培训机构教师、企业内训师等。</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规模</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当前教育培训师资队伍规模庞大，涵盖了各个学科领域和专业技能。</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师资队伍的规模与结构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5473" r="5473"/>
          <a:stretch>
            <a:fillRect/>
          </a:stretch>
        </p:blipFill>
        <p:spPr>
          <a:xfrm>
            <a:off x="6099051"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教育培训师资队伍主要来源于高校毕业生、职业培训机构学员以及有丰富工作经验的专业人士。</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教育培训师资队伍流动性较大，教师会根据市场需求和个人发展需要选择不同的教育机构或职业方向。</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来源</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流动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师资队伍的来源与流动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教育培训机构和高校提供的师资培训项目，旨在提高教师的专业素养和教学能力。</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教育培训师资队伍的发展方向主要包括学术研究、实践教学和职业发展等方面，以满足不同领域和层次的教育需求。</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培训</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师资队伍的培训与发展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教育培训师资队伍的专业素养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1442" r="1442"/>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专业知识</a:t>
            </a:r>
            <a:endParaRPr lang="en-US" sz="1100"/>
          </a:p>
        </p:txBody>
      </p:sp>
      <p:sp>
        <p:nvSpPr>
          <p:cNvPr id="9" name="AutoShape 9"/>
          <p:cNvSpPr/>
          <p:nvPr/>
        </p:nvSpPr>
        <p:spPr>
          <a:xfrm>
            <a:off x="6612352" y="2883800"/>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教育培训的师资队伍应具备扎实的学科专业知识，能够为学生提供准确、专业的指导。</a:t>
            </a:r>
            <a:endParaRPr lang="en-US" sz="1100"/>
          </a:p>
        </p:txBody>
      </p:sp>
      <p:sp>
        <p:nvSpPr>
          <p:cNvPr id="10" name="AutoShape 10"/>
          <p:cNvSpPr/>
          <p:nvPr/>
        </p:nvSpPr>
        <p:spPr>
          <a:xfrm>
            <a:off x="6612352" y="448987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专业技能</a:t>
            </a:r>
            <a:endParaRPr lang="en-US" sz="1100"/>
          </a:p>
        </p:txBody>
      </p:sp>
      <p:sp>
        <p:nvSpPr>
          <p:cNvPr id="11" name="AutoShape 11"/>
          <p:cNvSpPr/>
          <p:nvPr/>
        </p:nvSpPr>
        <p:spPr>
          <a:xfrm>
            <a:off x="6612352" y="4841681"/>
            <a:ext cx="4276714"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除了学科专业知识，师资队伍还应具备与教育培训相关的专业技能，如课程设计、教学方法等。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专业知识与技能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教师需要根据学生的实际情况和教学目标，合理设计教学内容和方法，以提高教学效果。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教学设计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教师需要具备将教学设计转化为实际教学的能力，能够根据实际情况灵活调整教学策略。</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实施能力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教学设计与实施能力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教师需要具备一定的教育科研能力，能够开展教育研究、探索教育规律，为教育培训提供科学依据。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教师需要关注教育发展动态，不断探索新的教育理念和方法，提高教育培训的创新性。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教育科研与创新能力</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创新能力</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科研能力</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https://d.book118.com/606210025130010040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2024-09-07T00:38:56.773</cp:lastPrinted>
  <dcterms:created xsi:type="dcterms:W3CDTF">2024-09-06T16:38:56Z</dcterms:created>
  <dcterms:modified xsi:type="dcterms:W3CDTF">2024-09-06T16:38:58Z</dcterms:modified>
</cp:coreProperties>
</file>