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1E6FA-7FC2-46AD-8082-106B59686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6382E-DC75-4465-9F9E-FE6FE8BF0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1DA75-5CB6-4FB8-82C1-BBB30836C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CFAFF-1750-4B05-B159-9A85ACFF9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E16A6C-B8E0-44A0-97DE-1F9657E81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BBA658-3F6C-4ADC-95B7-E32CEC98D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FFAFE8-46A1-4D19-B009-2918265B1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A581B6-33DA-4F3C-B5B1-C65D18338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38F2A-7B8F-443F-BE92-0392A165D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2AE68-164D-480D-8C5E-6327AF0DA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AE2D2-DD9B-4CA1-8313-DEA00A6AD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210144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营销活动项目分工与协同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营销活动项目分工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营销活动项目协同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随着市场竞争的日益激烈，企业需要不断创新营销策略以吸引消费者。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消费者需求日趋多样化，企业需要通过营销活动满足不同客户群体的需求。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企业需要加强品牌建设，提升品牌知名度和美誉度。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通过营销活动，让更多潜在客户了解企业品牌和产品。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通过营销活动，吸引潜在客户并促进销售增长。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通过满足客户需求，提高客户满意度和忠诚度。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通过营销活动，提升企业品牌知名度和美誉度。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加强品牌建设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营销活动项目分工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确定目标市场，分析消费者需求、消费习惯和购买行为。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研究竞争对手的市场表现、营销策略和产品特点。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分析市场发展趋势，预测未来市场需求。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营销目标设定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根据市场调研和分析结果，制定具体的营销目标。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制定产品、价格、渠道和促销策略，以实现营销目标。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营销预算制定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根据营销策略，合理分配营销预算。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确定活动主题，设计活动名称和口号。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活动主题策划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选择适合目标市场的活动形式，如线上活动、线下活动、促销活动等。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活动形式策划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制定活动流程、时间安排、人员分工等具体细节。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活动细节策划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营销活动策划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按照策划方案，组织人员实施活动，确保活动顺利进行。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根据策划方案，准备所需的宣传物料、场地、设备等。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利用各种媒体和渠道，宣传推广活动，吸引目标客户参与。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820" r="1582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623" r="1362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73" r="1257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营销执行与推广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通过数据分析和市场反馈，评估活动效果，包括参与人数、销售额、品牌知名度等指标。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收集客户对活动的意见和建议，为后续活动提供改进依据。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反馈收集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总结本次活动的经验和教训，对不足之处进行改进，以提高未来活动的成功率。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效果评估与反馈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https://d.book118.com/606210144203010050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2024-09-16T04:19:38.185</cp:lastPrinted>
  <dcterms:created xsi:type="dcterms:W3CDTF">2024-09-15T20:19:38Z</dcterms:created>
  <dcterms:modified xsi:type="dcterms:W3CDTF">2024-09-15T20:19:40Z</dcterms:modified>
</cp:coreProperties>
</file>