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CC3260-AA39-4B12-8036-09B8A82B59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55A398-13C0-4E19-89A8-947304766A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D60B2B-2806-4370-A924-325550D26D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A05488-02A5-4B0D-87DB-EDF7D13B92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AAB5F1F-6CE5-4275-A723-F6D831E42D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8F61C02-B219-4D1E-ADA6-1798B58ED3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5BB636-C7AC-4CDB-9F88-0260406C1B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D8EC96-FDC0-46A3-954F-00FEF729AA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DF8B6C-D2ED-497F-9A48-8BCAEDB185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8F63E8-6405-4767-B1AB-9B49A321BF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CEACCC-3AAE-4373-A849-5B1D30D4EE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6211215210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抗菌药物的不良反应与其防治护理课件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抗菌药物概述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抗菌药物的不良反应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抗菌药物的防治护理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抗菌药物合理使用与管理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抗菌药物的安全教育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抗菌药物概述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抗菌药物的耐药性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随着抗菌药物的广泛使用，细菌逐渐适应并产生耐药性，使药物失去抗菌作用。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抗真菌抗菌药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抑制真菌细胞壁的合成或干扰其细胞膜的功能，达到抗菌效果。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抗病毒抗菌药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针对病毒的特殊结构或复制过程，抑制病毒的增殖。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抗生素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通过抑制或杀死细菌细胞壁的合成，达到抗菌效果。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合成抗菌药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通过干扰细菌的代谢过程或细胞膜的结构，抑制细菌的生长繁殖。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抗菌药物的种类与作用机制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感染性疾病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用于治疗各种由细菌、真菌、病毒等引起的感染性疾病，如肺炎、泌尿道感染、皮肤感染等。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预防性用药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在某些手术、烧伤、免疫缺陷等情况下，预防性使用抗菌药物以降低感染风险。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特定人群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针对新生儿、老年人、孕妇和身体虚弱的人来说，抗菌药物可用于预防和治疗特定感染。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抗菌药物的应用范围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长期使用抗菌药物会促使细菌发生基因突变，产生耐药性，使药物失去抗菌作用。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细菌耐药性的产生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耐药细菌可在患者之间传播，或在医院环境中传播，给治疗带来困难。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耐药性的传播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合理使用抗菌药物，避免滥用和过度使用，是预防耐药性产生的重要措施。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耐药性的预防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抗菌药物的耐药性问题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抗菌药物的不良反应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皮肤瘙痒是抗菌药物常见的过敏反应之一，通常表现为局部或全身瘙痒，严重时可出现皮疹和荨麻疹。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皮肤瘙痒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皮肤红肿也是抗菌药物过敏的常见症状，表现为皮肤发红、肿胀，有时伴有疼痛和瘙痒。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皮肤红肿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部分患者在长期使用抗菌药物后可能出现皮肤干燥、脱屑等症状，影响皮肤的正常功能。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皮肤干燥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皮肤过敏反应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抗菌药物可能导致胃肠道不适，表现为恶心、呕吐等症状，影响患者的食欲和营养吸收。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恶心呕吐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958" r="109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腹泻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5667" b="15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肝功能异常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0250" r="102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抗菌药物可能导致肠道菌群失调，引起腹泻等症状，严重时可导致脱水。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部分抗菌药物可能对肝脏产生损害，表现为肝功能异常、黄疸等症状。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消化系统不良反应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抗菌药物可能对肝脏产生毒性作用，导致肝功能异常、黄疸等症状。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125" r="131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5042" r="504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肝功能损害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部分抗菌药物可能对肾脏产生损害，表现为肾功能异常、血尿等症状。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肾功能损害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长期使用抗菌药物可能导致药物性肝炎，表现为肝功能异常、恶心等症状。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药物性肝炎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肝肾功能损害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https://d.book118.com/606211215210010035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2024-09-05T18:36:03.075</cp:lastPrinted>
  <dcterms:created xsi:type="dcterms:W3CDTF">2024-09-05T10:36:03Z</dcterms:created>
  <dcterms:modified xsi:type="dcterms:W3CDTF">2024-09-05T10:36:04Z</dcterms:modified>
</cp:coreProperties>
</file>