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ETHDM+MS-UIGothic"/>
      <p:regular r:id="rId15"/>
    </p:embeddedFont>
    <p:embeddedFont>
      <p:font typeface="CEAQHG+PSOPJL+MicrosoftYaHei-Bold"/>
      <p:regular r:id="rId16"/>
    </p:embeddedFont>
    <p:embeddedFont>
      <p:font typeface="RQAINO+RAGGTH+ArialMT"/>
      <p:regular r:id="rId17"/>
    </p:embeddedFont>
    <p:embeddedFont>
      <p:font typeface="OSOGPJ+DECKS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4BB6-E168-441D-B82C-6514A215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F8D3-0498-4C29-B03E-E4CBF377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25911-1EA8-4F94-AC71-2E8F1272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B2E19-E81E-45B0-9294-1A536191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03BA5-A939-4EE9-AA93-21897C84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C252D-EA46-4F02-BF50-D872CFDA6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CC964-84DF-4C74-BFB2-817B4834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39CEE-9984-4648-A86F-6A7523AC3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7B2AD-98E6-4670-A774-C50BA3C5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712B-60CB-411C-B65F-3D3CF7EA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753D8-EA16-421C-BE23-0FA8A0E8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12132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METHDM+MS-UIGothic"/>
                <a:cs typeface="METHDM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主管的角色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AQHG+PSOPJL+MicrosoftYaHei-Bold"/>
                <a:cs typeface="CEAQHG+PSOPJ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AQHG+PSOPJL+MicrosoftYaHei-Bold"/>
                <a:cs typeface="CEAQHG+PSOPJ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EAQHG+PSOPJL+MicrosoftYaHei-Bold"/>
                <a:cs typeface="CEAQHG+PSOPJ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METHDM+MS-UIGothic"/>
                <a:cs typeface="METHDM+MS-UIGothic"/>
              </a:rPr>
              <a:t>决策者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领导</a:t>
            </a:r>
            <a:r>
              <a:rPr sz="2000">
                <a:solidFill>
                  <a:srgbClr val="8C8C8C"/>
                </a:solidFill>
                <a:latin typeface="METHDM+MS-UIGothic"/>
                <a:cs typeface="METHDM+MS-UIGothic"/>
              </a:rPr>
              <a:t>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METHDM+MS-UIGothic"/>
                <a:cs typeface="METHDM+MS-UIGothic"/>
              </a:rPr>
              <a:t>沟通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桥</a:t>
            </a:r>
            <a:r>
              <a:rPr sz="2000">
                <a:solidFill>
                  <a:srgbClr val="8C8C8C"/>
                </a:solidFill>
                <a:latin typeface="METHDM+MS-UIGothic"/>
                <a:cs typeface="METHDM+MS-UIGothic"/>
              </a:rPr>
              <a:t>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主管需要做出关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的决策，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以推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主管需要激励和引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导团队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，使他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感到受到重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和支持。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主管需要在高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管理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架起沟通的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主管的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目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标设</a:t>
            </a:r>
            <a:r>
              <a:rPr sz="2300" spc="23">
                <a:solidFill>
                  <a:srgbClr val="8C8C8C"/>
                </a:solidFill>
                <a:latin typeface="METHDM+MS-UIGothic"/>
                <a:cs typeface="METHDM+MS-UIGothic"/>
              </a:rPr>
              <a:t>定与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建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绩</a:t>
            </a: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效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8C8C8C"/>
                </a:solidFill>
                <a:latin typeface="METHDM+MS-UIGothic"/>
                <a:cs typeface="METHDM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定明确的目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并确保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努力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实现这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主管需要培养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的合作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行公正、客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精神和凝聚力。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主管的定位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2300" spc="23">
                <a:solidFill>
                  <a:srgbClr val="8C8C8C"/>
                </a:solidFill>
                <a:latin typeface="METHDM+MS-UIGothic"/>
                <a:cs typeface="METHDM+MS-UIGothic"/>
              </a:rPr>
              <a:t>解决者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迅速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和解决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略思考者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略眼光，能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未来的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并制定相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革推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8C8C8C"/>
                </a:solidFill>
                <a:latin typeface="METHDM+MS-UIGothic"/>
                <a:cs typeface="METHDM+MS-UIGothic"/>
              </a:rPr>
              <a:t>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主管需要勇于面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革，并能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新的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境和挑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ETHDM+MS-UIGothic"/>
                <a:cs typeface="METHDM+MS-UIGothic"/>
              </a:rPr>
              <a:t>清晰明确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ETHDM+MS-UIGothic"/>
                <a:cs typeface="METHDM+MS-UIGothic"/>
              </a:rPr>
              <a:t>表达能力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清晰地表达自己的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点和想法，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根据不同的情境和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表达方式。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在沟通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，使用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明了的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言，避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免模棱两可和含糊不清的表达。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FDFD"/>
                </a:solidFill>
                <a:latin typeface="METHDM+MS-UIGothic"/>
                <a:cs typeface="METHDM+MS-UIGothic"/>
              </a:rPr>
              <a:t>听能力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方的意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和需求，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予充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分的关注和回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，以建立良好的沟通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METHDM+MS-UIGothic"/>
                <a:cs typeface="METHD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协调</a:t>
            </a: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METHDM+MS-UIGothic"/>
                <a:cs typeface="METHDM+MS-UIGothic"/>
              </a:rPr>
              <a:t>冲突解决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8C8C8C"/>
                </a:solidFill>
                <a:latin typeface="METHDM+MS-UIGothic"/>
                <a:cs typeface="METHDM+MS-UIGothic"/>
              </a:rPr>
              <a:t>源分配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8C8C8C"/>
                </a:solidFill>
                <a:latin typeface="METHDM+MS-UIGothic"/>
                <a:cs typeface="METHDM+MS-UIGothic"/>
              </a:rPr>
              <a:t>作能力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在面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冲突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采取合适的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方法和手段，化解矛盾，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维护团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谐稳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根据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的工作需求和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情况，合理分配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源，确保工作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建立良好的合作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关系，共同完成工作任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，达成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沟通与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协调</a:t>
            </a: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8C8C8C"/>
                </a:solidFill>
                <a:latin typeface="METHDM+MS-UIGothic"/>
                <a:cs typeface="METHDM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信息共享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有效的沟通，确保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的信息流通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，避免因信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息不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造成的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解和冲突。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反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馈</a:t>
            </a: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建立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极的反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机制，及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时对团队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的工作表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现进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价和指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进团队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METHDM+MS-UIGothic"/>
                <a:cs typeface="METHDM+MS-UIGothic"/>
              </a:rPr>
              <a:t>决策能力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在面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的工作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运用沟通技巧和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手段，做出明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智的决策，推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工作的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METHDM+MS-UIGothic"/>
                <a:cs typeface="METHDM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https://d.book118.com/606212132125010102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METHDM+MS-UIGothic</vt:lpstr>
      <vt:lpstr>SimSun</vt:lpstr>
      <vt:lpstr>CEAQHG+PSOPJL+MicrosoftYaHei-Bold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2024-09-27T10:03:07.353</cp:lastPrinted>
  <dcterms:created xsi:type="dcterms:W3CDTF">2024-09-27T02:03:07Z</dcterms:created>
  <dcterms:modified xsi:type="dcterms:W3CDTF">2024-09-27T02:03:08Z</dcterms:modified>
</cp:coreProperties>
</file>