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54F09-7F66-41D5-88B9-194FBF596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4640-C61C-425A-A3DB-951BDA34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82C29-4BB0-4A0A-B08A-549D4D4DE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D9872-43A6-4A86-996B-CD87CC62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31338-8575-41D6-B5FD-C0F74F950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43B2B-47D5-4B84-9A3F-5BA6EACB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7943B-095B-4312-A9D8-98FD04C0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60109-E4D6-4137-AE6F-B14A9FEAE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B0828-48B1-4C6F-9068-B987CA921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A755C-DB14-45FB-949C-32179909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163D2-A75E-4503-ADF1-C47F41C60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1214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管理风险糖尿病和痛风的保健建议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糖尿病管理风险及保健建议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痛风管理风险及保健建议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心理调适与生活质量提升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家庭关爱与支持系统建设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893" r="2289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74" r="307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提供针对糖尿病和痛风的保健建议，以降低患病风险并改善生活质量。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提高公众对糖尿病和痛风的认识和理解，强调预防和管理的重要性。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60" b="77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糖尿病和痛风概述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糖尿病是一种慢性代谢性疾病，特征是高血糖水平，可能导致各种并发症。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痛风是一种关节炎，由于体内尿酸水平过高导致，引发关节疼痛和炎症。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糖尿病和痛风都是常见的慢性疾病，对患者的生活质量和健康状况造成显著影响。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糖尿病管理风险及保健建议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主要包括1型糖尿病、2型糖尿病、妊娠期糖尿病等。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通过血糖检测、尿糖检测、糖化血红蛋白检测等手段进行诊断。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糖尿病类型及诊断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保持血糖在正常水平，减少并发症的发生。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41" r="118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定期进行眼科、心血管、肾脏等相关检查，及时发现并处理并发症。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5" r="41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合理饮食、适量运动、保持心情愉悦等，有助于预防并发症的发生。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根据个人情况合理控制总热量摄入，避免肥胖。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避免高糖食物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适量摄入蛋白质、脂肪和碳水化合物，保证营养均衡。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减少糖果、甜点等高糖食物的摄入，控制血糖水平。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80" r="264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如散步、慢跑、游泳等，有助于提高心肺功能和代谢水平。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如举重、俯卧撑等，有助于增加肌肉量和提高身体代谢率。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如瑜伽、太极等，有助于提高身体柔韧性和平衡能力。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避免空腹运动，防止低血糖；运动时应携带糖果或饼干等应急食品；根据个人情况选择合适的运动方式和强度。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痛风管理风险及保健建议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痛风是由于体内尿酸代谢异常导致的一种疾病，主要表现为关节炎症和疼痛。尿酸是嘌呤代谢的最终产物，当体内尿酸生成过多或排泄减少时，就会导致高尿酸血症，进而引发痛风。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痛风的诊断主要依据临床表现、实验室检查和影像学检查。临床表现包括关节红肿、疼痛、发热等；实验室检查可发现血尿酸水平升高；影像学检查如X线、超声等可辅助诊断。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痛风病因及诊断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肾脏损害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长期高尿酸血症会对肾脏造成损害，导致肾结石、肾功能不全等。为预防肾脏损害，应积极治疗痛风，控制血尿酸水平，同时保持充足的水分摄入，避免长时间憋尿。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痛风患者易并发高血压、冠心病等心血管疾病。为降低心血管疾病风险，患者应保持低盐、低脂饮食，适当进行有氧运动，控制体重和血压。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痛风与糖尿病存在关联，两者并发的风险较高。为预防糖尿病，痛风患者应定期检测血糖水平，保持健康的饮食和生活方式。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https://d.book118.com/606212144020010042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2024-09-09T08:27:08.885</cp:lastPrinted>
  <dcterms:created xsi:type="dcterms:W3CDTF">2024-09-09T00:27:08Z</dcterms:created>
  <dcterms:modified xsi:type="dcterms:W3CDTF">2024-09-09T00:27:11Z</dcterms:modified>
</cp:coreProperties>
</file>