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A2ED11-885B-48FA-8F09-AE560492E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5324A-11BC-40DA-BE8E-D1041BBB0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7FECAA-2E06-4677-ABD1-D04D0BAAE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B8289C-0966-41F7-B248-7E5560E43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CEFBA-264E-47BB-A289-E3C8406926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D97817-81A3-4A20-A593-C10C9F4727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DDBD8A-E5F3-4434-AF1B-4FE3362A17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F93F8-85EB-4D48-A519-9E2465959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635375-FF82-4308-A92B-DAC803C5C3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2F41D0-C96E-4759-9019-9C27D8728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E48D2A-96BB-4014-B7EA-1AE54376C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212150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食品安全管理体系的成功要素</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食品安全管理体系的核心要素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食品安全管理体系的实施步骤</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食品安全管理体系的关键成功因素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食品安全管理体系的挑战和解决方案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食品安全管理体系的未来发展趋势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食品安全是公共卫生的重要组成部分，建立有效的食品安全管理体系可以防止食品污染和有害因素对人体健康的危害。</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保障公众健康</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随着全球化进程的加速，食品安全已成为国际贸易的重要条件。符合国际标准的食品安全管理体系有助于提高企业的国际竞争力。</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促进国际贸易</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消费者越来越关注食品安全问题，实施食品安全管理体系可以增强消费者对产品的信任度，提高企业形象。</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提升消费者信心</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通过实施食品安全管理体系，企业可以识别和控制食品生产过程中的潜在危害，降低食品安全事故发生的概率。</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预防食品安全事故</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食品安全管理体系强调对原料、生产过程、产品储存和运输等环节的监控，有助于提高产品的整体质量。</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提高产品质量</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食品安全管理体系帮助企业合理配置资源，减少浪费，降低生产成本，同时提高生产效率。</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优化资源管理</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实施食品安全管理体系可以使企业更加关注社会责任，积极参与社会公益活动，提升企业的社会形象。</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增强企业责任感</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221" r="19221"/>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食品安全管理体系的核心要素</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政策制定</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企业应制定明确的食品安全政策，并确保其与相关法律法规、标准和企业实际情况相符合。</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政策宣传</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通过培训、宣传等方式，使所有员工了解并遵守食品安全政策。</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政策评估</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定期对食品安全政策进行评估，确保其有效性，并根据评估结果进行必要的调整。</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有效的食品安全政策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企业应建立清晰的食品安全管理组织结构，明确各级管理层的职责和权限。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职责划分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沟通协调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500" r="11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明确各部门和人员在食品安全管理中的职责，确保工作顺利进行。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建立有效的沟通协调机制，确保各部门和人员之间的信息交流畅通，共同维护食品安全。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明确的组织结构和职责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通过对食品生产过程中的各个环节进行风险分析，识别潜在的风险源。</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对识别出的风险源进行评估，确定其可能性和严重程度，为制定风险控制措施提供依据。</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风险控制</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根据风险评估结果，制定相应的风险控制措施，如改进生产工艺、加强原料控制等，降低风险发生的可能性。</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风险监测与报告</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建立风险监测机制，及时发现并报告风险事件，确保风险得到有效控制。</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全面的风险管理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企业应不断寻求改进的机会，通过技术创新、管理创新等方式提高食品安全管理水平。</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持续改进</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定期对食品安全管理体系进行评审和优化，确保其适应企业发展和市场变化的需要。</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体系优化</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加强员工食品安全意识和技能的培训，提高员工素质和企业整体食品安全水平。</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员工培训</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积极参与国际食品安全交流与合作，学习借鉴国际先进经验和技术，提升企业食品安全管理水平。</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参与国际交流与合作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持续的改进和优化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食品安全管理体系的实施步骤</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确定食品安全管理体系的建立目标和适用范围，包括涉及的产品、过程和部门等。</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明确目标和范围</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组建由多部门参与的工作小组，负责食品安全管理体系的建立和实施。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成立工作小组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为食品安全管理体系的建立和实施提供必要的资源，如人力、物力、财力等。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资源准备</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前期准备和规划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编制体系文件</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文件审批</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根据食品安全管理体系的要求，编制相应的管理手册、程序文件、作业指导书等体系文件。</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体系文件需要经过相关部门和人员的审批，确保文件的合理性和可行性。</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体系文件的编制和审批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https://d.book118.com/606212150120010040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2024-09-06T22:16:28.235</cp:lastPrinted>
  <dcterms:created xsi:type="dcterms:W3CDTF">2024-09-06T14:16:28Z</dcterms:created>
  <dcterms:modified xsi:type="dcterms:W3CDTF">2024-09-06T14:16:30Z</dcterms:modified>
</cp:coreProperties>
</file>