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07ECD-ED31-47F8-94B9-FA97322B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474C2-FBC2-4D8B-BAD8-DACB23AFE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62432-FCB7-4B6B-AE35-1A5DA5BC2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BA6C3-4FB3-4FA5-B400-4D9E82110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A4F2E-6326-4713-897F-37803A35B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EBB20F-650B-4EFA-AA39-F768FD6A5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88FF0F-519A-4F73-9EF3-33007488E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5F879-288E-4759-85E7-025F84991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07F24-59F2-4EB0-8042-3917A646C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8523B-1B1A-472C-881D-1B5577DB0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E0576-DCEE-49DA-AE47-6EB672FB3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13002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托幼机构进餐护理PPT\n## 1.托幼机构进餐护理的重要性\n### 1.1进餐护理对幼儿生长发育的影响\n### 1.2进餐护理对幼儿心理健康的作用\n### 1.3托幼机构进餐护理的教育意义\n## 2.托幼机构进餐护理的基本原则\n### 2.1均衡膳食原则\n### 2.2个性化护理原则\n### 2.3食品安全卫生原则\n## 3.托幼机构进餐护理的实践策略\n### 3.1制定合理的膳食计划\n### 3.2创设良好的进餐环境\n### 3.3培养幼儿良好的进餐习惯\n## 4.托幼机构进餐护理的案例分析\n### 4.1成功案例分享\n### 4.2问题案例分析\n### 4.3经验教训总结\n## 5.托幼机构进餐护理的未来展望\n### 5.1科技助力托幼机构进餐护理\n### 5.2托幼机构进餐护理的跨学科合作\n### 5.3持续关注幼儿健康与营养需求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托幼机构进餐护理PPT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托幼机构进餐护理的重要性</a:t>
            </a:r>
            <a:endParaRPr/>
          </a:p>
        </p:txBody>
      </p:sp>
      <p:sp>
        <p:nvSpPr>
          <p:cNvPr id="9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1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促进幼儿骨骼和肌肉的发育</a:t>
                </a:r>
                <a:endParaRPr/>
              </a:p>
            </p:txBody>
          </p:sp>
          <p:sp>
            <p:nvSpPr>
              <p:cNvPr id="1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提供充足的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咀嚼能力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消化能力</a:t>
                </a:r>
                <a:endParaRPr/>
              </a:p>
            </p:txBody>
          </p:sp>
        </p:grpSp>
        <p:grpSp>
          <p:nvGrpSpPr>
            <p:cNvPr id="11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维持幼儿正常的生理功能</a:t>
                </a:r>
                <a:endParaRPr/>
              </a:p>
            </p:txBody>
          </p:sp>
          <p:sp>
            <p:nvSpPr>
              <p:cNvPr id="1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稳定，预防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水分平衡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</a:t>
                </a:r>
                <a:endParaRPr/>
              </a:p>
            </p:txBody>
          </p:sp>
        </p:grpSp>
        <p:grpSp>
          <p:nvGrpSpPr>
            <p:cNvPr id="12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促进幼儿智力发展</a:t>
                </a:r>
                <a:endParaRPr/>
              </a:p>
            </p:txBody>
          </p:sp>
          <p:sp>
            <p:nvSpPr>
              <p:cNvPr id="1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提供充足的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必需脂肪酸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大脑发育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能量供应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记忆力</a:t>
                </a:r>
                <a:endParaRPr/>
              </a:p>
            </p:txBody>
          </p:sp>
        </p:grpSp>
      </p:grp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进餐护理对幼儿生长发育的影响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培养幼儿良好的情绪和自我调节能力</a:t>
                </a:r>
                <a:endParaRPr/>
              </a:p>
            </p:txBody>
          </p:sp>
          <p:sp>
            <p:nvSpPr>
              <p:cNvPr id="1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的食物，满足幼儿的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的进餐氛围，减轻幼儿的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</a:t>
                </a:r>
                <a:endParaRPr/>
              </a:p>
            </p:txBody>
          </p:sp>
        </p:grpSp>
        <p:grpSp>
          <p:nvGrpSpPr>
            <p:cNvPr id="13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培养幼儿社交和合作能力</a:t>
                </a:r>
                <a:endParaRPr/>
              </a:p>
            </p:txBody>
          </p:sp>
          <p:sp>
            <p:nvSpPr>
              <p:cNvPr id="1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鼓励幼儿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食物，培养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等方式，培养幼儿的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</p:txBody>
          </p:sp>
        </p:grpSp>
        <p:grpSp>
          <p:nvGrpSpPr>
            <p:cNvPr id="13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培养幼儿自主和责任感</a:t>
                </a:r>
                <a:endParaRPr/>
              </a:p>
            </p:txBody>
          </p:sp>
          <p:sp>
            <p:nvSpPr>
              <p:cNvPr id="1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教导幼儿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擦嘴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鼓励幼儿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食物，培养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自我调节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</p:grpSp>
      <p:pic>
        <p:nvPicPr>
          <p:cNvPr id="13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进餐护理对幼儿心理健康的作用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3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3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4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教导幼儿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定时定量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进餐，培养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教导幼儿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健康食物，培养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观念</a:t>
                </a:r>
                <a:endParaRPr/>
              </a:p>
            </p:txBody>
          </p:sp>
          <p:sp>
            <p:nvSpPr>
              <p:cNvPr id="1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培养幼儿良好的生活习惯和饮食习惯</a:t>
                </a:r>
                <a:endParaRPr/>
              </a:p>
            </p:txBody>
          </p:sp>
        </p:grpSp>
        <p:grpSp>
          <p:nvGrpSpPr>
            <p:cNvPr id="1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教导幼儿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擦嘴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鼓励幼儿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食物，培养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自我调节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  <p:sp>
            <p:nvSpPr>
              <p:cNvPr id="1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培养幼儿自理和自我调节能力</a:t>
                </a:r>
                <a:endParaRPr/>
              </a:p>
            </p:txBody>
          </p:sp>
        </p:grpSp>
        <p:grpSp>
          <p:nvGrpSpPr>
            <p:cNvPr id="1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等方式，培养幼儿的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鼓励幼儿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食物，培养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endParaRPr/>
              </a:p>
            </p:txBody>
          </p:sp>
          <p:sp>
            <p:nvSpPr>
              <p:cNvPr id="1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培养幼儿团队合作和交往能力</a:t>
                </a:r>
                <a:endParaRPr/>
              </a:p>
            </p:txBody>
          </p:sp>
        </p:grpSp>
      </p:grpSp>
      <p:pic>
        <p:nvPicPr>
          <p:cNvPr id="1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托幼机构进餐护理的教育意义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托幼机构进餐护理的基本原则</a:t>
            </a:r>
            <a:endParaRPr/>
          </a:p>
        </p:txBody>
      </p:sp>
      <p:sp>
        <p:nvSpPr>
          <p:cNvPr id="1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谷物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蔬菜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乳制品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食物搭配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营养过剩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</a:t>
                </a:r>
                <a:endParaRPr/>
              </a:p>
            </p:txBody>
          </p:sp>
          <p:sp>
            <p:nvSpPr>
              <p:cNvPr id="16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提供多样化和均衡的食物，满足幼儿的营养需求</a:t>
                </a:r>
                <a:endParaRPr/>
              </a:p>
            </p:txBody>
          </p:sp>
          <p:sp>
            <p:nvSpPr>
              <p:cNvPr id="16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调整食物摄入量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暴饮暴食</a:t>
                </a:r>
                <a:endParaRPr/>
              </a:p>
            </p:txBody>
          </p:sp>
          <p:sp>
            <p:nvSpPr>
              <p:cNvPr id="17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遵循适量和适时的原则，防止幼儿过度进食</a:t>
                </a:r>
                <a:endParaRPr/>
              </a:p>
            </p:txBody>
          </p:sp>
          <p:sp>
            <p:nvSpPr>
              <p:cNvPr id="17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均衡膳食原则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考虑幼儿的个体差异，提供个性化的膳食建议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调整食物摄入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活动需求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关注幼儿的饮食偏好和需求变化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喜好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的食物选择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膳食计划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个性化护理原则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食品安全卫生原则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保证食物新鲜、卫生和安全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无污染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的食材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的卫生规定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提供清洁、舒适的进餐环境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餐具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餐桌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餐厅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设施，教导幼儿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正确洗手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托幼机构进餐护理的实践策略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根据营养需求和食物供应制定膳食计划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确保幼儿获得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食物搭配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食物来源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，保证膳食的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定期评估膳食计划的实施效果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收集家长的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和建议，调整膳食计划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制定合理的膳食计划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https://d.book118.com/606213002222010051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托幼机构进餐护理PPT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2024-09-17T21:09:17.737</cp:lastPrinted>
  <dcterms:created xsi:type="dcterms:W3CDTF">2024-09-17T13:09:17Z</dcterms:created>
  <dcterms:modified xsi:type="dcterms:W3CDTF">2024-09-17T13:09:19Z</dcterms:modified>
</cp:coreProperties>
</file>