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1D0FE-35B8-48C7-B6F1-E79DE7B36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98A4B-2DB0-4804-BF98-EABC848D0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C46A3-3EBF-4393-A9D0-45265562D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F9B5AE-F57B-4FDB-B881-BBD8DF18B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7FBD86-E808-4762-A41A-71A55C593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C63047-CB04-479F-859A-376F0249F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C43ABF-4B53-47DE-BA14-0E9B4B952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5B1E16-485B-4FA1-948B-B68C79C15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B80352-151D-47D2-8F95-B90F94A43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D6963-1A77-4197-991C-A70B0C85F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32077-A4E1-49EC-9C82-9FE1F4341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21503420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老年综合护理PPT课件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老年综合护理概述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老年人的生理特点和健康需求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老年综合护理的实践方法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老年综合护理的挑战与对策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未来老年综合护理的发展趋势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老年综合护理概述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老年综合护理是指为老年人提供全面、协调、连续的护理服务，以满足老年人在身体、心理和社会方面的需求。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它涵盖了预防保健、疾病治疗、康复护理等多个方面，旨在提高老年人的生活质量，促进其身心健康。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老年综合护理的定义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提高老年人的生活质量和健康水平，预防和延缓慢性疾病的发生。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183" b="11183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20290" b="20290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1730" r="11730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3767" r="13767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促进老年人的社会参与和心理健康，增强其自我照顾能力和社会适应能力。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为老年人提供安全、舒适、便利的护理服务，使其能够享受有尊严的晚年生活。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老年综合护理的目标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随着人口老龄化的加剧，老年综合护理已成为社会关注的热点问题。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它不仅关系到老年人的身心健康，也影响到家庭和社会的和谐稳定。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良好的老年综合护理服务能够减轻家庭负担，提高老年人的生活质量，让他们拥有一个幸福的晚年。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老年综合护理的重要性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老年人的生理特点和健康需求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身体机能下降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随着年龄的增长，老年人的身体机能逐渐下降，新陈代谢减缓，免疫力和抵抗力也相应减弱。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感知能力下降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老年人的听觉、视觉、味觉、嗅觉等感知能力可能会下降，影响他们对环境的感知和与外界的交流。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运动能力受限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老年人的肌肉和骨骼系统逐渐退化，导致运动能力受限，容易发生跌倒和骨折等意外伤害。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老年人的生理特点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老年人应定期进行健康检查，以便及时发现和治疗潜在的健康问题。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定期健康检查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老年人需要合理安排饮食，保证营养均衡，同时根据需要适当补充营养素。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合理饮食和营养补充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老年人应根据自身情况选择适量的运动和康复训练，以保持身体健康和预防肌肉萎缩。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适量运动和康复训练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老年人的健康需求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这些慢性疾病在老年人中较为常见，需要长期管理和治疗。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高血压、糖尿病等慢性疾病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心血管疾病也是老年人的常见疾病，如冠心病、心绞痛等。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随着年龄的增长，老年人的关节逐渐退化，容易出现骨关节炎、风湿病等疾病。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骨关节炎、风湿病等关节疾病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老年人的常见疾病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老年综合护理的实践方法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提供营养均衡、易于消化的食物，保持老年人的饮食健康。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定期为老年人洗澡、洗头、修剪指甲等，保持个人卫生。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卫生护理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创造安静舒适的睡眠环境，帮助老年人养成规律的作息习惯。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睡眠护理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鼓励老年人进行适量的运动，增强体质，提高免疫力。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运动护理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52" r="19152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与老年人建立良好的沟通关系，了解他们的需求和情绪变化。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组织各种娱乐活动，丰富老年人的精神生活，提高生活质量。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娱乐活动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关注老年人的心理健康，及时发现并解决他们的心理问题。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鼓励老年人参与社会活动，保持社交联系，减少孤独感。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https://d.book118.com/606215034203010034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2024-09-04T03:17:42.284</cp:lastPrinted>
  <dcterms:created xsi:type="dcterms:W3CDTF">2024-09-03T19:17:42Z</dcterms:created>
  <dcterms:modified xsi:type="dcterms:W3CDTF">2024-09-03T19:17:44Z</dcterms:modified>
</cp:coreProperties>
</file>