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ACF1F-1F84-4F51-A2FD-6A1186A5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66721-3DC5-4A4E-BB7B-46619BBAC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CB00B-F624-4E95-BA57-27544A127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EEE84-77C4-4FE8-A3CF-CF6FDA9BB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C605F-B061-4CB9-A33F-EF7FA538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22F02-336C-411C-8CFD-E79FD424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5F205-E2A3-4414-B5D6-FB128AC94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26055-AEB2-45F6-866E-29C0B66E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AED84-1A19-4156-B2B4-B57A99D3C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364AC-21A8-4D5D-AFB1-6B91B4AD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ED2AB-E786-4EF8-8C86-52EFB93B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15133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眼科护理科研ppt汇报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眼科护理科研现状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眼科护理科研进展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汇报最新的眼科护理科研成果，分享实践经验，促进学术交流。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17" r="279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眼科疾病是全球范围内的常见病和多发病，对人类的健康和生活质量造成了严重影响。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随着医学技术的不断发展，眼科护理科研在提高眼科疾病治疗效果、改善患者生活质量方面发挥着越来越重要的作用。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总结和分享眼科护理科研的最新成果，探讨未来发展方向，提高眼科护理实践水平。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推动眼科护理科研的进步，为临床实践提供科学依据，促进眼科护理事业的可持续发展。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眼科护理科研现状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全球范围内，眼科护理科研在多个领域取得了显著进展，如干眼症、青光眼、白内障等常见眼病的预防、诊断和治疗。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国际眼科护理科研关注点逐渐转向预防和早期干预，旨在提高眼病患者的生存质量和降低医疗成本。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国际合作项目增多，跨国研究团队共同开展眼科护理科研，共享研究成果，加速了眼科护理技术的创新和推广。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国际眼科护理科研现状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国内研究团队在眼科护理科研方面积极探索，与国际接轨，引进先进技术和理念，推动国内眼科护理水平的提升。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国内眼科护理科研注重临床实践与基础研究的结合，旨在为患者提供更加科学、有效的护理服务。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6" r="95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国内眼科护理科研在近年来取得了长足进步，研究领域不断拓展，涉及近视、弱视、眼底病变等多个方向。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国内眼科护理科研现状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干眼症的发病机制及新型治疗方法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随着电子产品的普及，干眼症发病率逐年上升，成为当前研究的热点之一。研究重点在于深入了解干眼症的发病机制，探索新型治疗方法，提高干眼症患者的生存质量。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人工智能在眼科护理中的应用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人工智能技术在医学领域的应用逐渐广泛，在眼科护理中也有所涉及。研究趋势包括利用人工智能技术辅助诊断、预测病情发展以及制定个性化护理方案等。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眼科护理教育与培训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随着眼科护理技术的不断更新和发展，对眼科护理人员的教育和培训提出了更高的要求。当前研究热点包括如何提高眼科护理教育的质量、完善培训体系以及培养具备创新能力的专业人才等。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当前研究热点与趋势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通过对相关文献的搜集、整理、归纳和总结，了解当前眼科护理领域的研究现状和发展趋势。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跨文化比较法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通过实际调查、实验和观察等方法，收集数据并进行分析，以验证研究假设和结论。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选取具有代表性的眼科护理案例，进行深入剖析和比较，总结经验和教训。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比较不同文化背景下眼科护理实践的异同，揭示文化因素对眼科护理的影响。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https://d.book118.com/606215133104010102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2024-09-27T04:35:05.387</cp:lastPrinted>
  <dcterms:created xsi:type="dcterms:W3CDTF">2024-09-26T20:35:05Z</dcterms:created>
  <dcterms:modified xsi:type="dcterms:W3CDTF">2024-09-26T20:35:07Z</dcterms:modified>
</cp:coreProperties>
</file>