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48838-FB60-4BB3-869E-722DF960E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587AF-2D65-4998-AFFF-6891B1C1E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0ECFE-BAE6-4C18-B03F-0BCB34B55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697E3-8DB6-4CDE-AB2C-FBD4203A7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F1814D-95BF-4898-B0C4-BB022D76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14D63-47A4-44B2-8A05-1224B284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A4FB9-6879-4103-BAAA-6A62A2A78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31685-1325-46C0-8980-21B8AD63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6BD50-1107-4D37-AB4D-EF976D979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9AC0C-C7B2-4666-9F97-F448FE785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8B0A2-7289-4206-A248-052081470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200331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城市工程质量验收验收质量监督制度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城市工程质量监督制度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质量监督信息化管理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国内外质量监督制度比较研究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822" b="188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随着城市化进程的加速，城市工程建设规模不断扩大，工程质量问题日益突出。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传统的工程质量验收方法已无法满足现代城市工程建设的需求，亟需建立一套科学、有效的质量监督制度。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保障城市工程的质量安全，提高工程建设的整体水平。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通过质量监督制度，规范工程建设各方的行为，确保工程建设的合法性、合规性。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有利于推动建筑行业的健康发展，提升城市的整体形象。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4" b="1548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城市工程质量验收制度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成立验收小组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质量监督机构组织成立验收小组，成员包括建设单位、设计单位、施工单位和监理单位等。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申请验收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施工单位完成施工后，向质量监督机构提出验收申请。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初步检查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质量监督机构对工程进行检查，确认是否具备验收条件。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现场验收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验收小组对工程进行实地检查，对照验收标准进行评估。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出具验收意见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验收小组根据检查结果出具验收意见，通过或不通过验收。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根据建设单位和施工单位签订的合同约定，确定具体的质量要求和技术指标。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根据地方建设行政主管部门发布的质量标准和规范，结合当地实际情况进行验收。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按照设计文件的要求，确保工程的结构安全、使用功能和观感质量等方面达到设计要求。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遵循国家相关的质量标准和规范，确保工程符合国家法律法规的要求。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验收流程不规范。解决方案：加强验收流程的监管，确保按照规定的程序进行验收，并对违规行为进行处罚。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验收标准不统一。解决方案：制定更加明确和具体的验收标准，加强培训和指导，确保各方对标准的理解和执行一致。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验收人员素质不高。解决方案：提高验收人员的专业素质和责任心，加强培训和考核，确保其具备足够的技能和知识进行工程验收。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验收中的问题与解决方案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城市工程质量监督制度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各级政府设立的城市建设行政主管部门，负责本行政区域内的工程质量监督管理工作。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对参与工程建设的各方主体质量行为和工程实体质量进行监督，维护公众利益和城市建设发展秩序。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监督方式与方法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抽查、巡查、专项督查相结合，对工程项目实施全过程质量监督。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采用现场检查、资料核查、抽样检测等方式，通过量化和统计分析评价工程质量。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监督力量不足，难以全面覆盖所有工程项目；部分监督人员素质不高，影响监督效果。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加强监督队伍建设，提高监督人员素质；完善监督手段和方法，提高监督效率和准确性；加强社会监督，鼓励公众参与工程质量监督。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监督过程中的问题与改进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https://d.book118.com/606220033102010052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2024-09-18T17:40:25.941</cp:lastPrinted>
  <dcterms:created xsi:type="dcterms:W3CDTF">2024-09-18T09:40:25Z</dcterms:created>
  <dcterms:modified xsi:type="dcterms:W3CDTF">2024-09-18T09:40:28Z</dcterms:modified>
</cp:coreProperties>
</file>