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EE249-9C99-4E71-90B6-CEB8ACC61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5BCD1-1B09-4702-A9E9-F632AAE87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50F6DB-9677-4355-9783-E2706B261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67BF1-A7C4-4DF6-95D0-31ED5FFAF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DFA345-F160-449D-A7E7-55D1C679E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0629A0-688C-480F-9330-5AD964140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273FA4-2FCE-4762-8887-8F723582C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AC881-8596-46AD-8A2F-2D33BF7F5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208681-43F7-4819-AB5E-D8882294A9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8045E-68CE-49A0-BEEC-917C2AA19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FA3AF5-C0D1-49F1-BC61-FFEE64808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220044230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光伏发电工程的验收规范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验收准备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安装质量检查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系统调试与测试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验收报告编写与审核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验收人员应了解光伏发电的基本原理和技术，以便能够准确评估工程的质量和性能。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了解光伏发电原理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掌握验收标准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042" r="19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培训考核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875" r="22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验收人员应熟悉国家和行业的相关标准，以及工程合同约定的质量要求。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对验收人员进行培训后，应进行考核，确保他们具备足够的技能和知识来完成验收工作。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验收人员培训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准备用于检测光伏设备的专业仪器，如电压表、电流表、功率计、绝缘电阻测试仪等。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检测仪器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为确保验收过程中的安全，应准备必要的安全帽、绝缘手套、安全鞋等防护用品。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安全防护用品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包括记事本、照相机、测量尺、标记笔等记录和辅助工具。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其他工具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验收工具准备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工程合同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核对工程合同，确保所有约定的内容和条件都已满足。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设计图纸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对比实际工程与设计图纸，确保所有设备和安装都符合设计要求。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质量保证资料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收集并审核所有与工程相关的质量保证资料，如材料检验报告、施工记录等。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验收文件整理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12" r="248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光伏组件是光伏发电工程的核心部分，其检查至关重要。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光伏组件的外观是否完好，无破损、划痕等现象；检查光伏组件的规格、型号是否符合设计要求；检查光伏组件的电气性能，如开路电压、短路电流等是否正常；检查光伏组件的连接部分是否牢固可靠，无松动、脱落等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光伏组件检查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逆变器是光伏发电系统中的重要设备，其性能直接影响整个系统的运行效果。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逆变器的外观是否完好，无破损、变形等现象；检查逆变器的规格、型号是否符合设计要求；检查逆变器的电气性能，如输入输出电压、电流等是否正常；检查逆变器的控制功能是否正常，如最大功率跟踪、孤岛保护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逆变器检查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变压器是光伏发电工程中的重要设备，其性能对整个系统的稳定运行具有重要影响。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检查变压器的外观是否完好，无破损、变形等现象；检查变压器的规格、型号是否符合设计要求；检查变压器的电气性能，如输入输出电压、电流等是否正常；检查变压器的运行状态是否正常，如温度、声音等。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938" r="27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变压器检查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配电柜是光伏发电工程中的重要设备，其性能对整个系统的安全运行具有重要影响。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配电柜的外观是否完好，无破损、变形等现象；检查配电柜的规格、型号是否符合设计要求；检查配电柜的电气性能，如输入输出电压、电流等是否正常；检查配电柜的保护功能是否正常，如过流保护、过压保护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配电柜检查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安装质量检查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支架结构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检查支架结构的焊接和螺栓连接，确保无松动、变形和损坏。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支架基础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检查支架基础的混凝土浇筑质量，确保无裂缝、沉降和渗漏现象。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防腐涂层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检查支架防腐涂层的完整性和厚度，确保无脱落、气泡和划痕。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125" r="141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支架安装质量检查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https://d.book118.com/606220044230010030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2024-08-29T04:17:02.261</cp:lastPrinted>
  <dcterms:created xsi:type="dcterms:W3CDTF">2024-08-28T20:17:02Z</dcterms:created>
  <dcterms:modified xsi:type="dcterms:W3CDTF">2024-08-28T20:17:04Z</dcterms:modified>
</cp:coreProperties>
</file>