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7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6A04C-5F62-4799-9203-9ECAD63E1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65F11-C93E-4B42-904E-1272B1D43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9D0C8-C717-4287-8515-F61103F6C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88263-8ABD-4252-BD9C-23FF63814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BF0B6B-CC94-494C-B389-BBC1A3398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0AB33-FBD4-41FD-A30F-A96A2D578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ACEB17-7132-4CA9-94D0-6514EE7A3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99B12-060D-4C1D-9D4B-905A87AD1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DD4F2-3424-41F7-B06D-E3F3575EF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0DEDE-9243-4B03-B38B-CFEE38A57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CE6AD-35A6-469D-92AE-F4DAADD81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9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201132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战略规划驱动商业增长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6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战略规划的意义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29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战略规划的制定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1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32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战略规划的实施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5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战略规划的评估与调整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9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战略规划对企业增长的影响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3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https://d.book118.com/606220113225010043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EXT_FORE_SCHEMECOLOR_INDEX" val="5"/>
  <p:tag name="KSO_WM_UNIT_TEXT_LINE_FILL_TYPE" val="2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EXT_FORE_SCHEMECOLOR_INDEX" val="5"/>
  <p:tag name="KSO_WM_UNIT_TEXT_LINE_FILL_TYPE" val="2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EXT_FORE_SCHEMECOLOR_INDEX" val="5"/>
  <p:tag name="KSO_WM_UNIT_TEXT_LINE_FILL_TYPE" val="2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EXT_FORE_SCHEMECOLOR_INDEX" val="5"/>
  <p:tag name="KSO_WM_UNIT_TEXT_LINE_FILL_TYPE" val="2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EXT_FORE_SCHEMECOLOR_INDEX" val="5"/>
  <p:tag name="KSO_WM_UNIT_TEXT_LINE_FILL_TYPE" val="2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EXT_FORE_SCHEMECOLOR_INDEX" val="5"/>
  <p:tag name="KSO_WM_UNIT_TEXT_LINE_FILL_TYPE" val="2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战略规划驱动商业增长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2024-09-11T23:26:02.559</cp:lastPrinted>
  <dcterms:created xsi:type="dcterms:W3CDTF">2024-09-11T15:26:02Z</dcterms:created>
  <dcterms:modified xsi:type="dcterms:W3CDTF">2024-09-11T15:26:04Z</dcterms:modified>
</cp:coreProperties>
</file>