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373F3-2F3A-4149-8C06-11E92940E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02CDA-B431-42D7-A57B-C3E6C484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8124D-E0EA-4341-89DA-37A14524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03ABC-A33A-462C-B2F9-995652D01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E6FE0-141D-47C5-9521-90E2A359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2CB68-EA15-46E2-A1C3-A05CFCFE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D8C17-25ED-44A8-8238-72FCFC3AD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77639-F745-4C11-B4AF-CCF0A2E8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ABEB0-8A59-4052-A817-7C88816D1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1E9C-916D-425B-B4E6-62C20651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D72AB-EF81-4028-A477-45C1FBCFD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02011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局部二度冻伤的健康教育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局部二度冻伤相关知识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局部二度冻伤相关知识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定义：局部二度冻伤是指皮肤和皮下组织受到低温的伤害，导致局部皮肤发红、肿胀、疼痛和起泡。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病因：局部二度冻伤通常是由于暴露在极端的寒冷环境中，或者是长时间处于低温和潮湿的环境中导致的。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症状和表现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局部皮肤苍白、发凉，有疼痛感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可能出现感觉异常、运动障碍等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严重者出现肌肉、肌腱、骨膜损伤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局部皮肤肿胀，出现水疱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诊断和鉴别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诊断标准：根据临床表现和体格检查，结合病史和实验室检查结果进行诊断。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注意事项：诊断时应详细询问病史，了解患者的职业和生活环境，以及是否有其他相关疾病。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诊断方法：采用体格检查、实验室检查和影像学检查等方法进行诊断。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鉴别诊断：需与冻疮、血栓闭塞脉管炎等相鉴别，依据不同的临床表现和检查结果进行区分。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疾病发展和预后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并发症：局部感染、溃疡、关节僵硬等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局部二度冻伤的病程：冻伤后可能出现局部组织坏死，需要一定时间恢复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预后：恢复后可能留下疤痕，影响美观和功能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预防：加强保暖措施，避免长时间暴露在寒冷环境中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防寒保暖措施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避免长时间暴露在寒冷环境中：减少户外活动时间，避免长时间暴露在寒冷环境中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加强体育锻炼：增强体质，提高身体对寒冷的适应能力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穿着保暖衣物：选择保暖、透气、吸湿性好的衣物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保持室内温度：使用暖气、空调等设备保持室内温度适宜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避免长时间暴露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避免长时间暴露在寒冷环境中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避免长时间接触冷水或冰块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避免长时间暴露在潮湿环境中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避免长时间暴露在风寒环境中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注意身体保暖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穿着保暖衣物：选择合适的保暖衣物，如羽绒服、羊毛衫等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保持室内温度：保持室内温度适宜，避免过冷或过热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避免长时间暴露在寒冷环境中：尽量避免长时间暴露在寒冷环境中，如户外运动、滑雪等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加强身体锻炼：加强身体锻炼，提高身体免疫力和抗寒能力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预防意外发生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避免长时间暴露在寒冷环境中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穿着保暖衣物，如手套、帽子、围巾等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保持身体干燥，避免潮湿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避免接触寒冷物体，如冰块、雪等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定期检查身体，及时发现并处理冻伤问题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药物治疗原则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早期治疗：在冻伤发生后尽快开始药物治疗，以减轻症状和促进愈合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局部治疗：使用局部药物治疗，如冻疮膏、冻疮软膏等，以减轻疼痛和肿胀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系统治疗：对于严重冻伤，可能需要全身性药物治疗，如抗生素、抗炎药等，以预防感染和减轻炎症反应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定期复查：在治疗过程中定期复查，以评估治疗效果和调整治疗方案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常用药物和使用方法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药物名称：冻伤贴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使用方法：贴在冻伤部位，每天更换一次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注意事项：避免长时间使用，防止皮肤过敏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药物名称：冻伤膏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使用方法：涂抹在冻伤部位，每天2-3次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注意事项：避免接触眼睛和黏膜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不良反应和注意事项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使用药物时需遵循医嘱，避免过量使用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局部二度冻伤用药后可能出现皮肤红肿、瘙痒等不良反应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药物使用过程中，如出现不适，应及时就医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药物使用后，应避免接触阳光，以免加重皮肤损伤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https://d.book118.com/606220201152010051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Wingdings</vt:lpstr>
      <vt:lpstr>Office Theme</vt:lpstr>
      <vt:lpstr>局部二度冻伤的健康教育</vt:lpstr>
      <vt:lpstr>目录</vt:lpstr>
      <vt:lpstr>局部二度冻伤相关知识</vt:lpstr>
      <vt:lpstr>定义和病因</vt:lpstr>
      <vt:lpstr>症状和表现</vt:lpstr>
      <vt:lpstr>诊断和鉴别</vt:lpstr>
      <vt:lpstr>疾病发展和预后</vt:lpstr>
      <vt:lpstr>预防知识指导</vt:lpstr>
      <vt:lpstr>防寒保暖措施</vt:lpstr>
      <vt:lpstr>避免长时间暴露</vt:lpstr>
      <vt:lpstr>注意身体保暖</vt:lpstr>
      <vt:lpstr>预防意外发生</vt:lpstr>
      <vt:lpstr>用药指导</vt:lpstr>
      <vt:lpstr>药物治疗原则</vt:lpstr>
      <vt:lpstr>常用药物和使用方法</vt:lpstr>
      <vt:lpstr>不良反应和注意事项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2024-09-17T14:14:23.620</cp:lastPrinted>
  <dcterms:created xsi:type="dcterms:W3CDTF">2024-09-17T06:14:23Z</dcterms:created>
  <dcterms:modified xsi:type="dcterms:W3CDTF">2024-09-17T06:14:25Z</dcterms:modified>
</cp:coreProperties>
</file>