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012EAE4-5F42-45CD-907B-B0EEC694FDB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693B195-1E5D-4B64-AA39-CE544A8DF9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317387C-744F-4B64-BF13-4D4D305658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788AB49-24C8-4019-9D82-91438DF50BD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922C110-45F4-4812-A311-967A3BEDECE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02CD43-CA38-4AD0-98F3-85130752ABE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C860A4-0FED-4647-8D33-731A2F5EE1F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067B151-2D0C-4823-A0CC-48DDEFE27E3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BE7A58-6D9A-47A7-8420-D8E45F2A1C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7E6B27-EC02-4696-9502-0B36EED93B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760A20-09E8-4B50-AAF4-B794363B1A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6221031003010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慢性病健康宣教</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慢性病概述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常见慢性病介绍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慢性病健康宣教的重要性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慢性病健康宣教的内容与方法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慢性病健康宣教的实施与评估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慢性病健康宣教的挑战与展望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慢性病概述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慢性病是一种长期存在的疾病，通常不会自行消失，需要长期治疗和管理。常见的慢性病包括高血压、糖尿病、冠心病等。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慢性病可以根据不同的标准进行分类，如根据病因、病理生理机制、临床表现等。</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慢性病常常导致身体不适，影响日常生活和工作，降低生活质量。</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影响生活质量</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增加医疗负担</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引发并发症</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7917" r="791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慢性病需要长期治疗和管理，耗费大量的医疗资源和费用，给家庭和社会带来负担。</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慢性病如果不及时治疗和管理，可能引发各种并发症，如心血管疾病、肾脏疾病等。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慢性病的危害</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2413" r="1241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保持健康的生活方式是预防和控制慢性病的重要措施，包括合理饮食、适量运动、戒烟限酒等。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健康生活方式</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定期进行相关检测和筛查，及早发现慢性病及其危险因素，采取有效的干预措施。</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定期检测与筛查</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慢性病需要长期的治疗和管理，患者应积极配合医生的治疗建议，定期复诊和调整治疗方案。</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长期治疗与管理</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社会和家庭的支持对慢性病患者非常重要，同时心理辅导也有助于缓解患者的焦虑和抑郁情绪。</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社会支持与心理辅导</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慢性病的预防与控制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常见慢性病介绍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083" r="14083"/>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高血压是一种常见的慢性病，可导致心脑血管疾病和肾脏疾病。</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高血压是指血压持续高于正常范围，通常收缩压超过140mmHg或舒张压超过90mmHg。高血压是心脑血管疾病的主要危险因素之一，可导致心脏病、脑卒中、肾功能不全等疾病。</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高血压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糖尿病是一种常见的慢性病，会导致血糖升高，引发各种并发症。</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糖尿病是由于胰岛素分泌不足或作用受损导致血糖升高的一种代谢性疾病。长期高血糖可导致各种并发症，如心血管疾病、视网膜病变、肾脏疾病、神经系统病变等。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糖尿病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冠心病是一种常见的心脏疾病，可导致心肌缺血和心肌梗死。</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冠心病是指冠状动脉粥样硬化导致心肌缺血、缺氧或坏死的心脏病。常见的症状包括心绞痛、胸闷、气短等。冠心病是心脏病中的一种常见类型，可导致严重的心脏事件。</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冠心病</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慢性阻塞性肺疾病</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慢性阻塞性肺疾病是一种常见的呼吸系统慢性病，可导致呼吸困难和肺功能下降。</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慢性阻塞性肺疾病是一种气流受限性疾病，通常与长期吸烟、空气污染、职业暴露等因素有关。患者可能会出现咳嗽、咳痰、呼吸困难等症状，严重影响生活质量。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恶性肿瘤是一种常见的疾病，可导致细胞异常增生和转移。</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恶性肿瘤是指细胞异常增生形成肿块，并可能向其他组织或器官转移的疾病。恶性肿瘤的成因较为复杂，与遗传、环境、生活习惯等多种因素有关。常见的恶性肿瘤包括肺癌、肝癌、胃癌、结直肠癌等。</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恶性肿瘤</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慢性病健康宣教的重要性</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提高公众健康意识</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公众对慢性病认识不足</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通过健康宣教，提高公众对慢性病的认识，了解慢性病的危害、预防措施和治疗方案。</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增强自我保健意识</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使公众意识到保持健康的生活方式对预防慢性病的重要性，提高自我保健意识和能力。</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促进健康行为养成</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引导公众养成健康的生活习惯，如合理饮食、适量运动、戒烟限酒等，降低慢性病的发生风险。</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减轻慢性病对家庭和社会的影响</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降低慢性病的发病率和复发率，减轻家庭和社会的负担。</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预防为主，防治结合</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通过健康宣教，强调预防慢性病的重要性，引导公众采取积极的预防措施。</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提高慢性病早期发现率</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宣传慢性病的早期症状和筛查方法，提高公众对慢性病的早期发现和干预能力。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预防和控制慢性病</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https://d.book118.com/606221031003010050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2024-09-15T01:35:11.487</cp:lastPrinted>
  <dcterms:created xsi:type="dcterms:W3CDTF">2024-09-14T17:35:11Z</dcterms:created>
  <dcterms:modified xsi:type="dcterms:W3CDTF">2024-09-14T17:35:13Z</dcterms:modified>
</cp:coreProperties>
</file>