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DA0B4-B2DA-4595-A400-12CE37151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4BE87-2731-46E1-8186-9470D4F2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48DF3-AE34-442B-AE40-E0082373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71C6D-1A4C-4854-8F6E-1B5299A4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2D568-4A2D-4649-A564-C7F1E7831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7FF49-AC8A-425F-9435-BA2E8547E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C793B-86BA-4EC0-9F79-658841B37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F39E0-3C20-440B-A2EF-258AB7B3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34F67-36F7-4178-9F5A-D01F50AD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DF5E5-110E-4DBC-8B23-A272ECF0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AC55-BAD5-45D1-91EE-9455CD090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113401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市教育局年工作总结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B6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教育公平与普及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708" b="13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教育局年度工作概述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教育改革推进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本年度，教育局积极响应国家教育改革的号召，深入推进教育教学改革，包括课程改革、考试评价改革等。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教育资源均衡配置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教育局致力于优化教育资源配置，通过加大投入、改善学校设施、提高教师待遇等措施，努力缩小城乡、区域、校际间的教育差距。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教育局以提高教育质量为核心，加强学校管理和督导，促进学校内涵发展，提升教育教学水平。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2" r="28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77" r="26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37" r="29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教育局设定了提高教育质量、促进教育公平、推进教育现代化等目标，旨在满足人民群众对优质教育的需求。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通过一年的努力，期望实现教育质量的显著提升，教育公平的进一步推进以及教育现代化的初步实现。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85" b="11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教育局面临着教育资源不足、教育公平问题突出、教育改革进入深水区等挑战，需要采取有力措施加以应对。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随着科技的快速发展和社会的不断进步，教育局也面临着前所未有的机遇，如利用信息技术促进教育变革、拓展国际交流与合作等。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积极推进以学生为中心的教学方式，倡导启发式、探究式等教学方法，提高学生主动学习和解决问题的能力。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优化课程设置，强化综合素质教育，推动跨学科融合，开发多样化、个性化的选修课程。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完善考试评价制度，注重过程性评价和发展性评价，减少单一考试成绩的比重，促进学生全面发展。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考试评价改革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教育教学改革实施情况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推广数字化教育资源，促进信息技术与教育教学的深度融合，提高教学效果和学生学习体验。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关注学生个体差异，实施个性化教育方案，满足学生不同的发展需求。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加强学校与社会的联系，开展丰富多彩的社会实践活动，培养学生的社会责任感和实践能力。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创新教育方法与手段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鼓励学生参与学术科技竞赛和创新创业活动，培养学生的创新精神和科研能力。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学术科技活动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开展多样化的文化艺术活动，提高学生的审美素养和人文素质。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组织学生参与志愿服务和公益活动，培养学生的社会责任感和公民意识。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拓展课外活动与实践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培训内容专业化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针对不同学科、不同岗位的教师，设计专业化的培训内容，包括教育教学理论、教学方法与策略、教育科研方法等。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培训项目多样化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组织开展了新教师培训、骨干教师研修、校长领导力提升等多个培训项目，满足教师不同发展阶段的需求。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培训方式灵活化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采用线上与线下相结合的培训方式，为教师提供灵活便捷的学习途径，提高培训效果。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激励措施多元化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对优秀教师给予荣誉称号、奖金、晋升机会等多种激励措施，激发教师的工作热情和积极性。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宣传推广广泛化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通过媒体宣传、经验分享会等途径，对优秀教师的先进事迹进行广泛宣传推广，树立教育行业良好形象。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选拔机制公开透明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建立公开透明的优秀教师选拔机制，确保选拔过程公正、公平、公开，选拔出真正优秀的教师。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优秀教师选拔与激励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通过招聘年轻教师和对现有教师进行年龄分层管理，优化教师队伍的年龄结构，形成老中青相结合的合理梯队。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根据教育事业发展需要和学科特点，调整教师队伍的学科结构，加强紧缺学科和新兴学科的教师队伍建设。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推动城乡之间教师的合理流动，实施乡村教师支持计划，提高乡村教师队伍素质，促进城乡教育均衡发展。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城乡师资均衡配置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师资结构优化与调整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教育资源配置与优化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https://d.book118.com/606221134011010054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2024-09-21T00:41:52.037</cp:lastPrinted>
  <dcterms:created xsi:type="dcterms:W3CDTF">2024-09-20T16:41:52Z</dcterms:created>
  <dcterms:modified xsi:type="dcterms:W3CDTF">2024-09-20T16:41:54Z</dcterms:modified>
</cp:coreProperties>
</file>