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6899B-D026-4C7A-89CA-0BBCD7E07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1F711-4EAD-4BB2-9FB9-48FF893C5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7C7AA-C0D4-4E93-9025-FE47F7E16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022B3-22D6-434E-8735-D578031F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E08E4-252C-494F-BA13-A907E7B3E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8496C-AAE6-415E-A9D6-329F7688C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77F2CA-92FA-4241-A3D3-20022BA7C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3C16E-1B95-4EEE-AC85-3A9555EF2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7FED6-693E-4795-8ED4-5D7C1685E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E73A1-45DE-4604-ADB5-94EE1621F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6D891-842E-41BE-8C16-7551C4B22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98" r:id="rId2"/>
    <p:sldLayoutId id="2147487099" r:id="rId3"/>
    <p:sldLayoutId id="2147487100" r:id="rId4"/>
    <p:sldLayoutId id="2147487101" r:id="rId5"/>
    <p:sldLayoutId id="2147487102" r:id="rId6"/>
    <p:sldLayoutId id="2147487103" r:id="rId7"/>
    <p:sldLayoutId id="2147487104" r:id="rId8"/>
    <p:sldLayoutId id="2147487105" r:id="rId9"/>
    <p:sldLayoutId id="2147487106" r:id="rId10"/>
    <p:sldLayoutId id="214748710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22110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嵌入式通信软件工程师年度总结及下年工作展望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个人成长与反思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下年工作展望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总结与展望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年度工作总结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项目经验分享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86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完成了嵌入式通信软件的研发，实现了多种通信协议的支持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参与了多个重要项目的开发，提高了团队整体的开发效率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针对客户需求，定制开发了多款通信软件，得到了客户的好评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优化了通信软件的性能，提高了系统的稳定性与可靠性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技术能力提升</a:t>
            </a:r>
            <a:endParaRPr lang="zh-CN" altLang="en-US"/>
          </a:p>
        </p:txBody>
      </p:sp>
      <p:sp>
        <p:nvSpPr>
          <p:cNvPr id="104890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独立完成多个项目中的通信模块开发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熟练掌握嵌入式通信软件设计和开发流程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深入研究和应用新技术，提高软件性能和稳定性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参与技术交流和分享，提升团队整体技术水平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895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沟通技巧：倾听、表达和反馈，提高沟通效率和质量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高效沟通：及时准确传递信息，减少误解和冲突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协作能力：与团队成员密切合作，共同完成任务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团队建设：加强团队凝聚力，提高团队整体水平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90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嵌入式通信软件与硬件的兼容性问题：通过与硬件厂商密切合作，优化软件算法解决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通信协议的稳定性问题：通过反复测试和优化协议实现稳定通信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软件开发过程中的版本控制问题：采用Git等版本控制工具，确保代码的版本管理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遇到的技术难题和解决方案：遇到技术难题时，通过查阅资料、请教同事和领导，以及参加技术培训等方式解决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项目经验分享</a:t>
            </a:r>
            <a:endParaRPr lang="zh-CN" altLang="en-US"/>
          </a:p>
        </p:txBody>
      </p:sp>
      <p:sp>
        <p:nvSpPr>
          <p:cNvPr id="10490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成功项目介绍</a:t>
            </a:r>
            <a:endParaRPr lang="zh-CN" altLang="en-US"/>
          </a:p>
        </p:txBody>
      </p:sp>
      <p:sp>
        <p:nvSpPr>
          <p:cNvPr id="104910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项目名称：智能家居控制系统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完成时间：2022年10月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项目简介：该项目实现了家庭设备的远程控制和智能化管理，提高了家庭生活的便利性和安全性。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遇到的问题及解决方案：在项目实施过程中，遇到了设备兼容性和数据安全问题，通过与设备厂商和安全专家合作，最终成功解决了问题。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项目中的挑战与应对</a:t>
            </a:r>
            <a:endParaRPr lang="zh-CN" altLang="en-US"/>
          </a:p>
        </p:txBody>
      </p:sp>
      <p:sp>
        <p:nvSpPr>
          <p:cNvPr id="104916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挑战：硬件设备不稳定，导致通信软件频繁崩溃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应对：制定详细的测试计划，增加测试用例，提高软件质量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挑战：软件功能复杂，测试用例覆盖率不足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应对：与硬件团队合作，定位问题并优化设备性能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项目经验教训</a:t>
            </a:r>
            <a:endParaRPr lang="zh-CN" altLang="en-US"/>
          </a:p>
        </p:txBody>
      </p:sp>
      <p:sp>
        <p:nvSpPr>
          <p:cNvPr id="104923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遇到的问题和解决方法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团队合作中的沟通与协作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对项目进度的把控和调整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对项目质量的保证和提升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项目成果与收获</a:t>
            </a:r>
            <a:endParaRPr lang="zh-CN" altLang="en-US"/>
          </a:p>
        </p:txBody>
      </p:sp>
      <p:sp>
        <p:nvSpPr>
          <p:cNvPr id="104929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获得了客户和领导的高度评价和认可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培养了团队协作和沟通能力，增强了团队凝聚力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解决了关键技术难题，提高了系统性能和稳定性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成功实现项目目标，按时交付高质量产品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个人成长与反思</a:t>
            </a:r>
            <a:endParaRPr lang="zh-CN" altLang="en-US"/>
          </a:p>
        </p:txBody>
      </p:sp>
      <p:sp>
        <p:nvSpPr>
          <p:cNvPr id="10493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技术能力评估</a:t>
            </a:r>
            <a:endParaRPr lang="zh-CN" altLang="en-US"/>
          </a:p>
        </p:txBody>
      </p:sp>
      <p:sp>
        <p:nvSpPr>
          <p:cNvPr id="10493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掌握TCP/IP协议栈，熟悉Socket编程和多线程编程技术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熟练掌握C/C++编程语言，能够编写高效、稳定的代码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熟悉嵌入式系统开发流程，具备硬件驱动开发能力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具备一定的系统架构设计能力，能够独立完成模块设计和实现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https://d.book118.com/606222110145010041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嵌入式通信软件工程师年度总结及下年工作展望</vt:lpstr>
      <vt:lpstr>目录</vt:lpstr>
      <vt:lpstr>年度工作总结</vt:lpstr>
      <vt:lpstr>完成项目及任务</vt:lpstr>
      <vt:lpstr>技术能力提升</vt:lpstr>
      <vt:lpstr>团队协作与沟通</vt:lpstr>
      <vt:lpstr>遇到的问题及解决方案</vt:lpstr>
      <vt:lpstr>项目经验分享</vt:lpstr>
      <vt:lpstr>成功项目介绍</vt:lpstr>
      <vt:lpstr>项目中的挑战与应对</vt:lpstr>
      <vt:lpstr>项目经验教训</vt:lpstr>
      <vt:lpstr>项目成果与收获</vt:lpstr>
      <vt:lpstr>个人成长与反思</vt:lpstr>
      <vt:lpstr>技术能力评估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2024-09-08T15:19:42.253</cp:lastPrinted>
  <dcterms:created xsi:type="dcterms:W3CDTF">2024-09-08T07:19:42Z</dcterms:created>
  <dcterms:modified xsi:type="dcterms:W3CDTF">2024-09-08T07:19:44Z</dcterms:modified>
</cp:coreProperties>
</file>