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3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246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4.xml" /><Relationship Id="rId3" Type="http://schemas.openxmlformats.org/officeDocument/2006/relationships/image" Target="../media/image3.png" /><Relationship Id="rId4" Type="http://schemas.openxmlformats.org/officeDocument/2006/relationships/tags" Target="../tags/tag5.xml" /><Relationship Id="rId5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6.xml" /><Relationship Id="rId3" Type="http://schemas.openxmlformats.org/officeDocument/2006/relationships/image" Target="../media/image2.png" /><Relationship Id="rId4" Type="http://schemas.openxmlformats.org/officeDocument/2006/relationships/tags" Target="../tags/tag7.xml" /><Relationship Id="rId5" Type="http://schemas.openxmlformats.org/officeDocument/2006/relationships/image" Target="../media/image3.png" /><Relationship Id="rId6" Type="http://schemas.openxmlformats.org/officeDocument/2006/relationships/tags" Target="../tags/tag8.xml" /><Relationship Id="rId7" Type="http://schemas.openxmlformats.org/officeDocument/2006/relationships/tags" Target="../tags/tag9.xml" /><Relationship Id="rId8" Type="http://schemas.openxmlformats.org/officeDocument/2006/relationships/tags" Target="../tags/tag10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image" Target="../media/image3.png" /><Relationship Id="rId4" Type="http://schemas.openxmlformats.org/officeDocument/2006/relationships/tags" Target="../tags/tag12.xml" /><Relationship Id="rId5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3.xml" /><Relationship Id="rId3" Type="http://schemas.openxmlformats.org/officeDocument/2006/relationships/image" Target="../media/image3.png" /><Relationship Id="rId4" Type="http://schemas.openxmlformats.org/officeDocument/2006/relationships/tags" Target="../tags/tag14.xml" /><Relationship Id="rId5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2" Type="http://schemas.openxmlformats.org/officeDocument/2006/relationships/tags" Target="../tags/tag15.xml" /><Relationship Id="rId3" Type="http://schemas.openxmlformats.org/officeDocument/2006/relationships/image" Target="../media/image2.png" /><Relationship Id="rId4" Type="http://schemas.openxmlformats.org/officeDocument/2006/relationships/tags" Target="../tags/tag16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7.xml" /><Relationship Id="rId3" Type="http://schemas.openxmlformats.org/officeDocument/2006/relationships/image" Target="../media/image3.png" /><Relationship Id="rId4" Type="http://schemas.openxmlformats.org/officeDocument/2006/relationships/tags" Target="../tags/tag18.xml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21.xml" /><Relationship Id="rId3" Type="http://schemas.openxmlformats.org/officeDocument/2006/relationships/image" Target="../media/image3.png" /><Relationship Id="rId4" Type="http://schemas.openxmlformats.org/officeDocument/2006/relationships/tags" Target="../tags/tag22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26.xml" /><Relationship Id="rId3" Type="http://schemas.openxmlformats.org/officeDocument/2006/relationships/image" Target="../media/image3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.xml" /><Relationship Id="rId10" Type="http://schemas.openxmlformats.org/officeDocument/2006/relationships/tags" Target="../tags/tag39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2.png" /><Relationship Id="rId3" Type="http://schemas.openxmlformats.org/officeDocument/2006/relationships/tags" Target="../tags/tag33.xml" /><Relationship Id="rId4" Type="http://schemas.openxmlformats.org/officeDocument/2006/relationships/image" Target="../media/image3.png" /><Relationship Id="rId5" Type="http://schemas.openxmlformats.org/officeDocument/2006/relationships/tags" Target="../tags/tag34.xml" /><Relationship Id="rId6" Type="http://schemas.openxmlformats.org/officeDocument/2006/relationships/tags" Target="../tags/tag35.xml" /><Relationship Id="rId7" Type="http://schemas.openxmlformats.org/officeDocument/2006/relationships/tags" Target="../tags/tag36.xml" /><Relationship Id="rId8" Type="http://schemas.openxmlformats.org/officeDocument/2006/relationships/tags" Target="../tags/tag37.xml" /><Relationship Id="rId9" Type="http://schemas.openxmlformats.org/officeDocument/2006/relationships/tags" Target="../tags/tag38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10" Type="http://schemas.openxmlformats.org/officeDocument/2006/relationships/tags" Target="../tags/tag47.xml" /><Relationship Id="rId11" Type="http://schemas.openxmlformats.org/officeDocument/2006/relationships/tags" Target="../tags/tag48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2.png" /><Relationship Id="rId3" Type="http://schemas.openxmlformats.org/officeDocument/2006/relationships/tags" Target="../tags/tag41.xml" /><Relationship Id="rId4" Type="http://schemas.openxmlformats.org/officeDocument/2006/relationships/image" Target="../media/image3.png" /><Relationship Id="rId5" Type="http://schemas.openxmlformats.org/officeDocument/2006/relationships/tags" Target="../tags/tag42.xml" /><Relationship Id="rId6" Type="http://schemas.openxmlformats.org/officeDocument/2006/relationships/tags" Target="../tags/tag43.xml" /><Relationship Id="rId7" Type="http://schemas.openxmlformats.org/officeDocument/2006/relationships/tags" Target="../tags/tag44.xml" /><Relationship Id="rId8" Type="http://schemas.openxmlformats.org/officeDocument/2006/relationships/tags" Target="../tags/tag45.xml" /><Relationship Id="rId9" Type="http://schemas.openxmlformats.org/officeDocument/2006/relationships/tags" Target="../tags/tag46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10" Type="http://schemas.openxmlformats.org/officeDocument/2006/relationships/tags" Target="../tags/tag56.xml" /><Relationship Id="rId11" Type="http://schemas.openxmlformats.org/officeDocument/2006/relationships/tags" Target="../tags/tag57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2.png" /><Relationship Id="rId3" Type="http://schemas.openxmlformats.org/officeDocument/2006/relationships/tags" Target="../tags/tag50.xml" /><Relationship Id="rId4" Type="http://schemas.openxmlformats.org/officeDocument/2006/relationships/image" Target="../media/image3.png" /><Relationship Id="rId5" Type="http://schemas.openxmlformats.org/officeDocument/2006/relationships/tags" Target="../tags/tag51.xml" /><Relationship Id="rId6" Type="http://schemas.openxmlformats.org/officeDocument/2006/relationships/tags" Target="../tags/tag52.xml" /><Relationship Id="rId7" Type="http://schemas.openxmlformats.org/officeDocument/2006/relationships/tags" Target="../tags/tag53.xml" /><Relationship Id="rId8" Type="http://schemas.openxmlformats.org/officeDocument/2006/relationships/tags" Target="../tags/tag54.xml" /><Relationship Id="rId9" Type="http://schemas.openxmlformats.org/officeDocument/2006/relationships/tags" Target="../tags/tag55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10" Type="http://schemas.openxmlformats.org/officeDocument/2006/relationships/tags" Target="../tags/tag65.xml" /><Relationship Id="rId11" Type="http://schemas.openxmlformats.org/officeDocument/2006/relationships/tags" Target="../tags/tag66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2.png" /><Relationship Id="rId3" Type="http://schemas.openxmlformats.org/officeDocument/2006/relationships/tags" Target="../tags/tag59.xml" /><Relationship Id="rId4" Type="http://schemas.openxmlformats.org/officeDocument/2006/relationships/image" Target="../media/image3.png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tags" Target="../tags/tag62.xml" /><Relationship Id="rId8" Type="http://schemas.openxmlformats.org/officeDocument/2006/relationships/tags" Target="../tags/tag63.xml" /><Relationship Id="rId9" Type="http://schemas.openxmlformats.org/officeDocument/2006/relationships/tags" Target="../tags/tag64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10" Type="http://schemas.openxmlformats.org/officeDocument/2006/relationships/tags" Target="../tags/tag74.xml" /><Relationship Id="rId11" Type="http://schemas.openxmlformats.org/officeDocument/2006/relationships/tags" Target="../tags/tag75.xml" /><Relationship Id="rId12" Type="http://schemas.openxmlformats.org/officeDocument/2006/relationships/tags" Target="../tags/tag76.xml" /><Relationship Id="rId13" Type="http://schemas.openxmlformats.org/officeDocument/2006/relationships/tags" Target="../tags/tag77.xml" /><Relationship Id="rId14" Type="http://schemas.openxmlformats.org/officeDocument/2006/relationships/slideMaster" Target="../slideMasters/slideMaster2.xml" /><Relationship Id="rId2" Type="http://schemas.openxmlformats.org/officeDocument/2006/relationships/image" Target="../media/image2.png" /><Relationship Id="rId3" Type="http://schemas.openxmlformats.org/officeDocument/2006/relationships/tags" Target="../tags/tag68.xml" /><Relationship Id="rId4" Type="http://schemas.openxmlformats.org/officeDocument/2006/relationships/image" Target="../media/image3.png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tags" Target="../tags/tag71.xml" /><Relationship Id="rId8" Type="http://schemas.openxmlformats.org/officeDocument/2006/relationships/tags" Target="../tags/tag72.xml" /><Relationship Id="rId9" Type="http://schemas.openxmlformats.org/officeDocument/2006/relationships/tags" Target="../tags/tag7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8.xml" /><Relationship Id="rId10" Type="http://schemas.openxmlformats.org/officeDocument/2006/relationships/tags" Target="../tags/tag85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2.png" /><Relationship Id="rId3" Type="http://schemas.openxmlformats.org/officeDocument/2006/relationships/tags" Target="../tags/tag79.xml" /><Relationship Id="rId4" Type="http://schemas.openxmlformats.org/officeDocument/2006/relationships/image" Target="../media/image3.png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41968E-D477-4AD7-9297-EB70948EF0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A56876-1F0F-4B94-8457-6A0C85DE88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7EB006-8D1E-449C-9C87-AB215EB0AA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CFF996-5C8D-4359-A062-B419159086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E09A96-44B8-44B7-91F7-4EBC934357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FE30DB-F674-4858-BD40-DC7338AA1E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6B45B13-4FB2-4BD0-AE88-9ED92E555B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347B8A-1719-45A4-9C31-DEAD546EA7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78B060-7B4D-4622-B8E5-CEF4D687E1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87D1A1-14D3-40B6-A636-B7ABDF79B2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F5A784-3450-49AD-8298-2059AD10D0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2"/>
          <p:cNvSpPr/>
          <p:nvPr>
            <p:ph type="ctrTitle" idx="2" hasCustomPrompt="1"/>
            <p:custDataLst>
              <p:tags r:id="rId3"/>
            </p:custDataLst>
          </p:nvPr>
        </p:nvSpPr>
        <p:spPr>
          <a:xfrm>
            <a:off x="6299269" y="2095765"/>
            <a:ext cx="4825365" cy="1846659"/>
          </a:xfrm>
        </p:spPr>
        <p:txBody>
          <a:bodyPr vert="horz" wrap="square" lIns="0" tIns="0" rIns="0" bIns="0" rtlCol="0" anchor="b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60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itchFamily="34" charset="0"/>
                <a:ea typeface="汉仪乐喵体W" panose="00020600040101010101" charset="-122"/>
                <a:cs typeface="+mj-cs"/>
                <a:sym typeface="Arial" pitchFamily="34" charset="0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3" name="副标题 3"/>
          <p:cNvSpPr/>
          <p:nvPr>
            <p:ph type="subTitle" idx="3" hasCustomPrompt="1"/>
            <p:custDataLst>
              <p:tags r:id="rId4"/>
            </p:custDataLst>
          </p:nvPr>
        </p:nvSpPr>
        <p:spPr>
          <a:xfrm>
            <a:off x="6299269" y="4115857"/>
            <a:ext cx="4826000" cy="370205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zh-CN" altLang="en-US" sz="2200" b="0" i="0" u="none" strike="noStrike" kern="1200" cap="none" spc="20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itchFamily="34" charset="0"/>
                <a:ea typeface="幼圆" panose="02010509060101010101" charset="-122"/>
                <a:cs typeface="+mn-cs"/>
                <a:sym typeface="Arial" pitchFamily="34" charset="0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tabLst>
                <a:tab pos="1609725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215153" y="1811319"/>
            <a:ext cx="2439665" cy="323535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标题 5"/>
          <p:cNvSpPr>
            <a:spLocks noGrp="1"/>
          </p:cNvSpPr>
          <p:nvPr>
            <p:ph type="ctrTitle" idx="2" hasCustomPrompt="1"/>
            <p:custDataLst>
              <p:tags r:id="rId7"/>
            </p:custDataLst>
          </p:nvPr>
        </p:nvSpPr>
        <p:spPr>
          <a:xfrm>
            <a:off x="4521871" y="3613741"/>
            <a:ext cx="6857365" cy="582930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3160" b="1" i="0" u="none" strike="noStrike" kern="1200" cap="none" spc="3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汉仪乐喵体W" panose="00020600040101010101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9" name="副标题 7"/>
          <p:cNvSpPr>
            <a:spLocks noGrp="1"/>
          </p:cNvSpPr>
          <p:nvPr>
            <p:ph type="subTitle" idx="3" hasCustomPrompt="1"/>
            <p:custDataLst>
              <p:tags r:id="rId8"/>
            </p:custDataLst>
          </p:nvPr>
        </p:nvSpPr>
        <p:spPr>
          <a:xfrm>
            <a:off x="4521871" y="4261441"/>
            <a:ext cx="6857365" cy="1669926"/>
          </a:xfrm>
        </p:spPr>
        <p:txBody>
          <a:bodyPr vert="horz" wrap="square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zh-CN" altLang="en-US" sz="1600" b="0" i="0" u="none" strike="noStrike" kern="1200" cap="none" spc="200" normalizeH="0" baseline="0" noProof="1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1pPr>
            <a:lvl2pPr marL="45720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None/>
              <a:tabLst>
                <a:tab pos="1609725"/>
              </a:tabLst>
              <a:defRPr sz="200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None/>
              <a:defRPr sz="180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None/>
              <a:defRPr sz="160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None/>
              <a:defRPr sz="160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228" y="1234440"/>
            <a:ext cx="3309682" cy="43891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幼圆" panose="02010509060101010101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幼圆" panose="0201050906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文本占位符 4"/>
          <p:cNvSpPr/>
          <p:nvPr>
            <p:ph type="body" idx="1" hasCustomPrompt="1"/>
            <p:custDataLst>
              <p:tags r:id="rId3"/>
            </p:custDataLst>
          </p:nvPr>
        </p:nvSpPr>
        <p:spPr>
          <a:xfrm>
            <a:off x="6604687" y="2463322"/>
            <a:ext cx="4825403" cy="640394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kumimoji="0" lang="zh-CN" altLang="en-US" sz="2400" b="0" i="0" u="none" strike="noStrike" kern="1200" cap="none" spc="20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itchFamily="34" charset="0"/>
                <a:ea typeface="幼圆" panose="02010509060101010101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tabLst>
                <a:tab pos="1609725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7" name="标题 5"/>
          <p:cNvSpPr/>
          <p:nvPr>
            <p:ph type="title" hasCustomPrompt="1"/>
            <p:custDataLst>
              <p:tags r:id="rId4"/>
            </p:custDataLst>
          </p:nvPr>
        </p:nvSpPr>
        <p:spPr>
          <a:xfrm>
            <a:off x="6604053" y="3256115"/>
            <a:ext cx="4826038" cy="1138555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600" b="1" i="0" u="none" strike="noStrike" kern="1200" cap="none" spc="70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itchFamily="34" charset="0"/>
                <a:ea typeface="汉仪乐喵体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00" y="30240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310" y="58355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0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0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0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0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1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0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2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3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61" y="-10801"/>
            <a:ext cx="1753527" cy="17535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4461"/>
            <a:ext cx="1753527" cy="175352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0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itchFamily="34" charset="0"/>
                <a:ea typeface="幼圆" panose="0201050906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8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7.xml" /><Relationship Id="rId21" Type="http://schemas.openxmlformats.org/officeDocument/2006/relationships/tags" Target="../tags/tag88.xml" /><Relationship Id="rId22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幼圆" panose="02010509060101010101" charset="-122"/>
                <a:cs typeface="幼圆" panose="0201050906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itchFamily="34" charset="0"/>
          <a:ea typeface="幼圆" panose="02010509060101010101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幼圆" panose="02010509060101010101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幼圆" panose="02010509060101010101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幼圆" panose="02010509060101010101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幼圆" panose="02010509060101010101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幼圆" panose="02010509060101010101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19" Type="http://schemas.openxmlformats.org/officeDocument/2006/relationships/tags" Target="../tags/tag106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7.xml" /><Relationship Id="rId21" Type="http://schemas.openxmlformats.org/officeDocument/2006/relationships/tags" Target="../tags/tag108.xml" /><Relationship Id="rId22" Type="http://schemas.openxmlformats.org/officeDocument/2006/relationships/tags" Target="../tags/tag109.xml" /><Relationship Id="rId23" Type="http://schemas.openxmlformats.org/officeDocument/2006/relationships/tags" Target="../tags/tag110.xml" /><Relationship Id="rId24" Type="http://schemas.openxmlformats.org/officeDocument/2006/relationships/tags" Target="../tags/tag111.xml" /><Relationship Id="rId25" Type="http://schemas.openxmlformats.org/officeDocument/2006/relationships/tags" Target="../tags/tag112.xml" /><Relationship Id="rId26" Type="http://schemas.openxmlformats.org/officeDocument/2006/relationships/tags" Target="../tags/tag113.xml" /><Relationship Id="rId27" Type="http://schemas.openxmlformats.org/officeDocument/2006/relationships/tags" Target="../tags/tag114.xml" /><Relationship Id="rId28" Type="http://schemas.openxmlformats.org/officeDocument/2006/relationships/tags" Target="../tags/tag115.xml" /><Relationship Id="rId29" Type="http://schemas.openxmlformats.org/officeDocument/2006/relationships/tags" Target="../tags/tag116.xml" /><Relationship Id="rId3" Type="http://schemas.openxmlformats.org/officeDocument/2006/relationships/image" Target="../media/image2.png" /><Relationship Id="rId30" Type="http://schemas.openxmlformats.org/officeDocument/2006/relationships/tags" Target="../tags/tag117.xml" /><Relationship Id="rId31" Type="http://schemas.openxmlformats.org/officeDocument/2006/relationships/tags" Target="../tags/tag118.xml" /><Relationship Id="rId32" Type="http://schemas.openxmlformats.org/officeDocument/2006/relationships/tags" Target="../tags/tag119.xml" /><Relationship Id="rId33" Type="http://schemas.openxmlformats.org/officeDocument/2006/relationships/tags" Target="../tags/tag120.xml" /><Relationship Id="rId34" Type="http://schemas.openxmlformats.org/officeDocument/2006/relationships/tags" Target="../tags/tag121.xml" /><Relationship Id="rId35" Type="http://schemas.openxmlformats.org/officeDocument/2006/relationships/tags" Target="../tags/tag122.xml" /><Relationship Id="rId36" Type="http://schemas.openxmlformats.org/officeDocument/2006/relationships/tags" Target="../tags/tag123.xml" /><Relationship Id="rId37" Type="http://schemas.openxmlformats.org/officeDocument/2006/relationships/tags" Target="../tags/tag124.xml" /><Relationship Id="rId38" Type="http://schemas.openxmlformats.org/officeDocument/2006/relationships/tags" Target="../tags/tag125.xml" /><Relationship Id="rId4" Type="http://schemas.openxmlformats.org/officeDocument/2006/relationships/tags" Target="../tags/tag92.xml" /><Relationship Id="rId5" Type="http://schemas.openxmlformats.org/officeDocument/2006/relationships/image" Target="../media/image3.png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31.xml" /><Relationship Id="rId11" Type="http://schemas.openxmlformats.org/officeDocument/2006/relationships/image" Target="../media/image6.png" /><Relationship Id="rId12" Type="http://schemas.openxmlformats.org/officeDocument/2006/relationships/image" Target="../media/image7.svg" /><Relationship Id="rId13" Type="http://schemas.openxmlformats.org/officeDocument/2006/relationships/tags" Target="../tags/tag132.xml" /><Relationship Id="rId14" Type="http://schemas.openxmlformats.org/officeDocument/2006/relationships/tags" Target="../tags/tag13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Relationship Id="rId4" Type="http://schemas.openxmlformats.org/officeDocument/2006/relationships/tags" Target="../tags/tag126.xml" /><Relationship Id="rId5" Type="http://schemas.openxmlformats.org/officeDocument/2006/relationships/image" Target="../media/image3.png" /><Relationship Id="rId6" Type="http://schemas.openxmlformats.org/officeDocument/2006/relationships/tags" Target="../tags/tag127.xml" /><Relationship Id="rId7" Type="http://schemas.openxmlformats.org/officeDocument/2006/relationships/tags" Target="../tags/tag128.xml" /><Relationship Id="rId8" Type="http://schemas.openxmlformats.org/officeDocument/2006/relationships/tags" Target="../tags/tag129.xml" /><Relationship Id="rId9" Type="http://schemas.openxmlformats.org/officeDocument/2006/relationships/tags" Target="../tags/tag1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40.xml" /><Relationship Id="rId11" Type="http://schemas.openxmlformats.org/officeDocument/2006/relationships/tags" Target="../tags/tag141.xml" /><Relationship Id="rId12" Type="http://schemas.openxmlformats.org/officeDocument/2006/relationships/tags" Target="../tags/tag142.xml" /><Relationship Id="rId13" Type="http://schemas.openxmlformats.org/officeDocument/2006/relationships/tags" Target="../tags/tag143.xml" /><Relationship Id="rId14" Type="http://schemas.openxmlformats.org/officeDocument/2006/relationships/tags" Target="../tags/tag144.xml" /><Relationship Id="rId15" Type="http://schemas.openxmlformats.org/officeDocument/2006/relationships/tags" Target="../tags/tag145.xml" /><Relationship Id="rId16" Type="http://schemas.openxmlformats.org/officeDocument/2006/relationships/tags" Target="../tags/tag146.xml" /><Relationship Id="rId17" Type="http://schemas.openxmlformats.org/officeDocument/2006/relationships/tags" Target="../tags/tag147.xml" /><Relationship Id="rId18" Type="http://schemas.openxmlformats.org/officeDocument/2006/relationships/tags" Target="../tags/tag148.xml" /><Relationship Id="rId19" Type="http://schemas.openxmlformats.org/officeDocument/2006/relationships/tags" Target="../tags/tag149.xml" /><Relationship Id="rId2" Type="http://schemas.openxmlformats.org/officeDocument/2006/relationships/notesSlide" Target="../notesSlides/notesSlide4.xml" /><Relationship Id="rId20" Type="http://schemas.openxmlformats.org/officeDocument/2006/relationships/tags" Target="../tags/tag150.xml" /><Relationship Id="rId21" Type="http://schemas.openxmlformats.org/officeDocument/2006/relationships/tags" Target="../tags/tag151.xml" /><Relationship Id="rId22" Type="http://schemas.openxmlformats.org/officeDocument/2006/relationships/tags" Target="../tags/tag152.xml" /><Relationship Id="rId23" Type="http://schemas.openxmlformats.org/officeDocument/2006/relationships/tags" Target="../tags/tag153.xml" /><Relationship Id="rId24" Type="http://schemas.openxmlformats.org/officeDocument/2006/relationships/tags" Target="../tags/tag154.xml" /><Relationship Id="rId25" Type="http://schemas.openxmlformats.org/officeDocument/2006/relationships/tags" Target="../tags/tag155.xml" /><Relationship Id="rId26" Type="http://schemas.openxmlformats.org/officeDocument/2006/relationships/tags" Target="../tags/tag156.xml" /><Relationship Id="rId27" Type="http://schemas.openxmlformats.org/officeDocument/2006/relationships/tags" Target="../tags/tag157.xml" /><Relationship Id="rId28" Type="http://schemas.openxmlformats.org/officeDocument/2006/relationships/tags" Target="../tags/tag158.xml" /><Relationship Id="rId29" Type="http://schemas.openxmlformats.org/officeDocument/2006/relationships/tags" Target="../tags/tag159.xml" /><Relationship Id="rId3" Type="http://schemas.openxmlformats.org/officeDocument/2006/relationships/tags" Target="../tags/tag134.xml" /><Relationship Id="rId30" Type="http://schemas.openxmlformats.org/officeDocument/2006/relationships/tags" Target="../tags/tag160.xml" /><Relationship Id="rId31" Type="http://schemas.openxmlformats.org/officeDocument/2006/relationships/tags" Target="../tags/tag161.xml" /><Relationship Id="rId32" Type="http://schemas.openxmlformats.org/officeDocument/2006/relationships/tags" Target="../tags/tag162.xml" /><Relationship Id="rId33" Type="http://schemas.openxmlformats.org/officeDocument/2006/relationships/tags" Target="../tags/tag163.xml" /><Relationship Id="rId34" Type="http://schemas.openxmlformats.org/officeDocument/2006/relationships/tags" Target="../tags/tag164.xml" /><Relationship Id="rId35" Type="http://schemas.openxmlformats.org/officeDocument/2006/relationships/tags" Target="../tags/tag165.xml" /><Relationship Id="rId36" Type="http://schemas.openxmlformats.org/officeDocument/2006/relationships/tags" Target="../tags/tag166.xml" /><Relationship Id="rId37" Type="http://schemas.openxmlformats.org/officeDocument/2006/relationships/tags" Target="../tags/tag167.xml" /><Relationship Id="rId38" Type="http://schemas.openxmlformats.org/officeDocument/2006/relationships/tags" Target="../tags/tag168.xml" /><Relationship Id="rId39" Type="http://schemas.openxmlformats.org/officeDocument/2006/relationships/tags" Target="../tags/tag169.xml" /><Relationship Id="rId4" Type="http://schemas.openxmlformats.org/officeDocument/2006/relationships/tags" Target="../tags/tag135.xml" /><Relationship Id="rId40" Type="http://schemas.openxmlformats.org/officeDocument/2006/relationships/tags" Target="../tags/tag170.xml" /><Relationship Id="rId41" Type="http://schemas.openxmlformats.org/officeDocument/2006/relationships/tags" Target="../tags/tag171.xml" /><Relationship Id="rId42" Type="http://schemas.openxmlformats.org/officeDocument/2006/relationships/tags" Target="../tags/tag172.xml" /><Relationship Id="rId43" Type="http://schemas.openxmlformats.org/officeDocument/2006/relationships/tags" Target="../tags/tag173.xml" /><Relationship Id="rId44" Type="http://schemas.openxmlformats.org/officeDocument/2006/relationships/tags" Target="../tags/tag174.xml" /><Relationship Id="rId45" Type="http://schemas.openxmlformats.org/officeDocument/2006/relationships/tags" Target="../tags/tag175.xml" /><Relationship Id="rId46" Type="http://schemas.openxmlformats.org/officeDocument/2006/relationships/tags" Target="../tags/tag176.xml" /><Relationship Id="rId47" Type="http://schemas.openxmlformats.org/officeDocument/2006/relationships/tags" Target="../tags/tag177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image" Target="../media/image8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83.xml" /><Relationship Id="rId11" Type="http://schemas.openxmlformats.org/officeDocument/2006/relationships/image" Target="../media/image6.png" /><Relationship Id="rId12" Type="http://schemas.openxmlformats.org/officeDocument/2006/relationships/image" Target="../media/image7.svg" /><Relationship Id="rId13" Type="http://schemas.openxmlformats.org/officeDocument/2006/relationships/tags" Target="../tags/tag184.xml" /><Relationship Id="rId14" Type="http://schemas.openxmlformats.org/officeDocument/2006/relationships/tags" Target="../tags/tag185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Relationship Id="rId4" Type="http://schemas.openxmlformats.org/officeDocument/2006/relationships/tags" Target="../tags/tag178.xml" /><Relationship Id="rId5" Type="http://schemas.openxmlformats.org/officeDocument/2006/relationships/image" Target="../media/image3.png" /><Relationship Id="rId6" Type="http://schemas.openxmlformats.org/officeDocument/2006/relationships/tags" Target="../tags/tag179.xml" /><Relationship Id="rId7" Type="http://schemas.openxmlformats.org/officeDocument/2006/relationships/tags" Target="../tags/tag180.xml" /><Relationship Id="rId8" Type="http://schemas.openxmlformats.org/officeDocument/2006/relationships/tags" Target="../tags/tag181.xml" /><Relationship Id="rId9" Type="http://schemas.openxmlformats.org/officeDocument/2006/relationships/tags" Target="../tags/tag18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90.xml" /><Relationship Id="rId11" Type="http://schemas.openxmlformats.org/officeDocument/2006/relationships/tags" Target="../tags/tag191.xml" /><Relationship Id="rId12" Type="http://schemas.openxmlformats.org/officeDocument/2006/relationships/tags" Target="../tags/tag192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9.png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image" Target="../media/image10.png" /><Relationship Id="rId7" Type="http://schemas.openxmlformats.org/officeDocument/2006/relationships/tags" Target="../tags/tag188.xml" /><Relationship Id="rId8" Type="http://schemas.openxmlformats.org/officeDocument/2006/relationships/image" Target="../media/image11.png" /><Relationship Id="rId9" Type="http://schemas.openxmlformats.org/officeDocument/2006/relationships/tags" Target="../tags/tag18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9.png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image" Target="../media/image10.png" /><Relationship Id="rId7" Type="http://schemas.openxmlformats.org/officeDocument/2006/relationships/tags" Target="../tags/tag195.xml" /><Relationship Id="rId8" Type="http://schemas.openxmlformats.org/officeDocument/2006/relationships/image" Target="../media/image11.png" /><Relationship Id="rId9" Type="http://schemas.openxmlformats.org/officeDocument/2006/relationships/tags" Target="../tags/tag19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5.xml" /><Relationship Id="rId11" Type="http://schemas.openxmlformats.org/officeDocument/2006/relationships/image" Target="../media/image6.png" /><Relationship Id="rId12" Type="http://schemas.openxmlformats.org/officeDocument/2006/relationships/image" Target="../media/image7.svg" /><Relationship Id="rId13" Type="http://schemas.openxmlformats.org/officeDocument/2006/relationships/tags" Target="../tags/tag206.xml" /><Relationship Id="rId14" Type="http://schemas.openxmlformats.org/officeDocument/2006/relationships/tags" Target="../tags/tag207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2.png" /><Relationship Id="rId4" Type="http://schemas.openxmlformats.org/officeDocument/2006/relationships/tags" Target="../tags/tag200.xml" /><Relationship Id="rId5" Type="http://schemas.openxmlformats.org/officeDocument/2006/relationships/image" Target="../media/image3.png" /><Relationship Id="rId6" Type="http://schemas.openxmlformats.org/officeDocument/2006/relationships/tags" Target="../tags/tag201.xml" /><Relationship Id="rId7" Type="http://schemas.openxmlformats.org/officeDocument/2006/relationships/tags" Target="../tags/tag202.xml" /><Relationship Id="rId8" Type="http://schemas.openxmlformats.org/officeDocument/2006/relationships/tags" Target="../tags/tag203.xml" /><Relationship Id="rId9" Type="http://schemas.openxmlformats.org/officeDocument/2006/relationships/tags" Target="../tags/tag20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2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2.png" /><Relationship Id="rId4" Type="http://schemas.openxmlformats.org/officeDocument/2006/relationships/tags" Target="../tags/tag208.xml" /><Relationship Id="rId5" Type="http://schemas.openxmlformats.org/officeDocument/2006/relationships/image" Target="../media/image3.png" /><Relationship Id="rId6" Type="http://schemas.openxmlformats.org/officeDocument/2006/relationships/tags" Target="../tags/tag209.xml" /><Relationship Id="rId7" Type="http://schemas.openxmlformats.org/officeDocument/2006/relationships/tags" Target="../tags/tag210.xml" /><Relationship Id="rId8" Type="http://schemas.openxmlformats.org/officeDocument/2006/relationships/tags" Target="../tags/tag211.xml" /><Relationship Id="rId9" Type="http://schemas.openxmlformats.org/officeDocument/2006/relationships/image" Target="../media/image1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7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2.png" /><Relationship Id="rId4" Type="http://schemas.openxmlformats.org/officeDocument/2006/relationships/tags" Target="../tags/tag213.xml" /><Relationship Id="rId5" Type="http://schemas.openxmlformats.org/officeDocument/2006/relationships/image" Target="../media/image3.png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image" Target="../media/image1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2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2.png" /><Relationship Id="rId4" Type="http://schemas.openxmlformats.org/officeDocument/2006/relationships/tags" Target="../tags/tag218.xml" /><Relationship Id="rId5" Type="http://schemas.openxmlformats.org/officeDocument/2006/relationships/image" Target="../media/image3.png" /><Relationship Id="rId6" Type="http://schemas.openxmlformats.org/officeDocument/2006/relationships/tags" Target="../tags/tag219.xml" /><Relationship Id="rId7" Type="http://schemas.openxmlformats.org/officeDocument/2006/relationships/tags" Target="../tags/tag220.xml" /><Relationship Id="rId8" Type="http://schemas.openxmlformats.org/officeDocument/2006/relationships/tags" Target="../tags/tag221.xml" /><Relationship Id="rId9" Type="http://schemas.openxmlformats.org/officeDocument/2006/relationships/image" Target="../media/image1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7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2.png" /><Relationship Id="rId4" Type="http://schemas.openxmlformats.org/officeDocument/2006/relationships/tags" Target="../tags/tag223.xml" /><Relationship Id="rId5" Type="http://schemas.openxmlformats.org/officeDocument/2006/relationships/image" Target="../media/image3.png" /><Relationship Id="rId6" Type="http://schemas.openxmlformats.org/officeDocument/2006/relationships/tags" Target="../tags/tag224.xml" /><Relationship Id="rId7" Type="http://schemas.openxmlformats.org/officeDocument/2006/relationships/tags" Target="../tags/tag225.xml" /><Relationship Id="rId8" Type="http://schemas.openxmlformats.org/officeDocument/2006/relationships/tags" Target="../tags/tag226.xml" /><Relationship Id="rId9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2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2.png" /><Relationship Id="rId4" Type="http://schemas.openxmlformats.org/officeDocument/2006/relationships/tags" Target="../tags/tag228.xml" /><Relationship Id="rId5" Type="http://schemas.openxmlformats.org/officeDocument/2006/relationships/image" Target="../media/image3.png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tags" Target="../tags/tag231.xml" /><Relationship Id="rId9" Type="http://schemas.openxmlformats.org/officeDocument/2006/relationships/image" Target="../media/image1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7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2.png" /><Relationship Id="rId4" Type="http://schemas.openxmlformats.org/officeDocument/2006/relationships/tags" Target="../tags/tag233.xml" /><Relationship Id="rId5" Type="http://schemas.openxmlformats.org/officeDocument/2006/relationships/image" Target="../media/image3.png" /><Relationship Id="rId6" Type="http://schemas.openxmlformats.org/officeDocument/2006/relationships/tags" Target="../tags/tag234.xml" /><Relationship Id="rId7" Type="http://schemas.openxmlformats.org/officeDocument/2006/relationships/tags" Target="../tags/tag235.xml" /><Relationship Id="rId8" Type="http://schemas.openxmlformats.org/officeDocument/2006/relationships/tags" Target="../tags/tag236.xml" /><Relationship Id="rId9" Type="http://schemas.openxmlformats.org/officeDocument/2006/relationships/image" Target="../media/image1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3.xml" /><Relationship Id="rId11" Type="http://schemas.openxmlformats.org/officeDocument/2006/relationships/image" Target="../media/image6.png" /><Relationship Id="rId12" Type="http://schemas.openxmlformats.org/officeDocument/2006/relationships/image" Target="../media/image7.svg" /><Relationship Id="rId13" Type="http://schemas.openxmlformats.org/officeDocument/2006/relationships/tags" Target="../tags/tag244.xml" /><Relationship Id="rId14" Type="http://schemas.openxmlformats.org/officeDocument/2006/relationships/tags" Target="../tags/tag245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2.png" /><Relationship Id="rId4" Type="http://schemas.openxmlformats.org/officeDocument/2006/relationships/tags" Target="../tags/tag238.xml" /><Relationship Id="rId5" Type="http://schemas.openxmlformats.org/officeDocument/2006/relationships/image" Target="../media/image3.png" /><Relationship Id="rId6" Type="http://schemas.openxmlformats.org/officeDocument/2006/relationships/tags" Target="../tags/tag239.xml" /><Relationship Id="rId7" Type="http://schemas.openxmlformats.org/officeDocument/2006/relationships/tags" Target="../tags/tag240.xml" /><Relationship Id="rId8" Type="http://schemas.openxmlformats.org/officeDocument/2006/relationships/tags" Target="../tags/tag241.xml" /><Relationship Id="rId9" Type="http://schemas.openxmlformats.org/officeDocument/2006/relationships/tags" Target="../tags/tag24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6222154150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0" name="直接连接符 9"/>
          <p:cNvCxnSpPr/>
          <p:nvPr>
            <p:custDataLst>
              <p:tags r:id="rId3"/>
            </p:custDataLst>
          </p:nvPr>
        </p:nvCxnSpPr>
        <p:spPr>
          <a:xfrm flipH="1">
            <a:off x="6299269" y="4757465"/>
            <a:ext cx="4825366" cy="0"/>
          </a:xfrm>
          <a:prstGeom prst="line">
            <a:avLst/>
          </a:prstGeom>
          <a:ln>
            <a:solidFill>
              <a:schemeClr val="dk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5"/>
          <p:cNvSpPr/>
          <p:nvPr>
            <p:ph type="ctrTitle" idx="2"/>
            <p:custDataLst>
              <p:tags r:id="rId4"/>
            </p:custDataLst>
          </p:nvPr>
        </p:nvSpPr>
        <p:spPr>
          <a:xfrm>
            <a:off x="841375" y="1285875"/>
            <a:ext cx="11190605" cy="1064260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4800">
                <a:solidFill>
                  <a:srgbClr val="FFFF00"/>
                </a:solidFill>
                <a:latin typeface="仿宋" panose="02010609060101010101" charset="-122"/>
                <a:ea typeface="微软雅黑"/>
                <a:cs typeface="+mj-ea"/>
              </a:rPr>
              <a:t>剑桥第一次世界大战史</a:t>
            </a:r>
            <a:endParaRPr lang="zh-CN" altLang="en-US" sz="4800">
              <a:solidFill>
                <a:srgbClr val="FFFF00"/>
              </a:solidFill>
              <a:latin typeface="仿宋" panose="02010609060101010101" charset="-122"/>
              <a:ea typeface="微软雅黑"/>
              <a:cs typeface="+mj-ea"/>
            </a:endParaRPr>
          </a:p>
        </p:txBody>
      </p:sp>
      <p:sp>
        <p:nvSpPr>
          <p:cNvPr id="7" name="副标题 6"/>
          <p:cNvSpPr/>
          <p:nvPr>
            <p:ph type="subTitle" idx="3"/>
          </p:nvPr>
        </p:nvSpPr>
        <p:spPr>
          <a:xfrm>
            <a:off x="2437130" y="3092450"/>
            <a:ext cx="7999095" cy="370205"/>
          </a:xfrm>
        </p:spPr>
        <p:txBody>
          <a:bodyPr>
            <a:noAutofit/>
          </a:bodyPr>
          <a:lstStyle/>
          <a:p>
            <a:pPr algn="ctr"/>
            <a:r>
              <a:rPr lang="zh-CN" altLang="en-US" sz="2400">
                <a:solidFill>
                  <a:srgbClr val="FFFF00"/>
                </a:solidFill>
                <a:latin typeface="仿宋" panose="02010609060101010101" charset="-122"/>
                <a:ea typeface="微软雅黑"/>
              </a:rPr>
              <a:t>读书笔记</a:t>
            </a:r>
            <a:endParaRPr lang="zh-CN" altLang="en-US" sz="2400">
              <a:solidFill>
                <a:srgbClr val="FFFF00"/>
              </a:solidFill>
              <a:latin typeface="仿宋" panose="02010609060101010101" charset="-122"/>
              <a:ea typeface="微软雅黑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4" name="圆角矩形 3"/>
          <p:cNvSpPr/>
          <p:nvPr>
            <p:custDataLst>
              <p:tags r:id="rId7"/>
            </p:custDataLst>
          </p:nvPr>
        </p:nvSpPr>
        <p:spPr>
          <a:xfrm>
            <a:off x="1718800" y="1563700"/>
            <a:ext cx="3755384" cy="107021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29"/>
          <p:cNvSpPr/>
          <p:nvPr>
            <p:custDataLst>
              <p:tags r:id="rId8"/>
            </p:custDataLst>
          </p:nvPr>
        </p:nvSpPr>
        <p:spPr>
          <a:xfrm>
            <a:off x="1410270" y="1487170"/>
            <a:ext cx="1213630" cy="1213630"/>
          </a:xfrm>
          <a:prstGeom prst="ellipse">
            <a:avLst/>
          </a:prstGeom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椭圆 8"/>
          <p:cNvSpPr/>
          <p:nvPr>
            <p:custDataLst>
              <p:tags r:id="rId9"/>
            </p:custDataLst>
          </p:nvPr>
        </p:nvSpPr>
        <p:spPr>
          <a:xfrm>
            <a:off x="1493429" y="1572136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10"/>
            </p:custDataLst>
          </p:nvPr>
        </p:nvSpPr>
        <p:spPr>
          <a:xfrm>
            <a:off x="1410335" y="1818005"/>
            <a:ext cx="1126490" cy="572135"/>
          </a:xfrm>
          <a:prstGeom prst="rect">
            <a:avLst/>
          </a:prstGeom>
          <a:noFill/>
        </p:spPr>
        <p:txBody>
          <a:bodyPr wrap="square" bIns="0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spc="300">
                <a:solidFill>
                  <a:srgbClr val="6096E6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01</a:t>
            </a:r>
            <a:endParaRPr lang="en-US" altLang="zh-CN" sz="3600" spc="300">
              <a:solidFill>
                <a:srgbClr val="6096E6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68" name="文本框 67"/>
          <p:cNvSpPr txBox="1"/>
          <p:nvPr>
            <p:custDataLst>
              <p:tags r:id="rId11"/>
            </p:custDataLst>
          </p:nvPr>
        </p:nvSpPr>
        <p:spPr>
          <a:xfrm>
            <a:off x="2539365" y="1568450"/>
            <a:ext cx="2933065" cy="10706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思维导图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35" name="圆角矩形 34"/>
          <p:cNvSpPr/>
          <p:nvPr>
            <p:custDataLst>
              <p:tags r:id="rId12"/>
            </p:custDataLst>
          </p:nvPr>
        </p:nvSpPr>
        <p:spPr>
          <a:xfrm>
            <a:off x="1718197" y="3163595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58B6E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椭圆 35"/>
          <p:cNvSpPr/>
          <p:nvPr>
            <p:custDataLst>
              <p:tags r:id="rId13"/>
            </p:custDataLst>
          </p:nvPr>
        </p:nvSpPr>
        <p:spPr>
          <a:xfrm>
            <a:off x="1409668" y="3087065"/>
            <a:ext cx="1213630" cy="1213630"/>
          </a:xfrm>
          <a:prstGeom prst="ellipse">
            <a:avLst/>
          </a:prstGeom>
          <a:solidFill>
            <a:srgbClr val="58B6E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椭圆 1"/>
          <p:cNvSpPr/>
          <p:nvPr>
            <p:custDataLst>
              <p:tags r:id="rId14"/>
            </p:custDataLst>
          </p:nvPr>
        </p:nvSpPr>
        <p:spPr>
          <a:xfrm>
            <a:off x="1492826" y="3172031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15"/>
            </p:custDataLst>
          </p:nvPr>
        </p:nvSpPr>
        <p:spPr>
          <a:xfrm>
            <a:off x="2538730" y="3180715"/>
            <a:ext cx="2934970" cy="10833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精彩摘录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60" name="圆角矩形 59"/>
          <p:cNvSpPr/>
          <p:nvPr>
            <p:custDataLst>
              <p:tags r:id="rId16"/>
            </p:custDataLst>
          </p:nvPr>
        </p:nvSpPr>
        <p:spPr>
          <a:xfrm>
            <a:off x="1717595" y="4820134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56CA9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1" name="椭圆 60"/>
          <p:cNvSpPr/>
          <p:nvPr>
            <p:custDataLst>
              <p:tags r:id="rId17"/>
            </p:custDataLst>
          </p:nvPr>
        </p:nvSpPr>
        <p:spPr>
          <a:xfrm>
            <a:off x="1409065" y="4743604"/>
            <a:ext cx="1213630" cy="1213630"/>
          </a:xfrm>
          <a:prstGeom prst="ellipse">
            <a:avLst/>
          </a:prstGeom>
          <a:solidFill>
            <a:srgbClr val="56CA9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2" name="椭圆 61"/>
          <p:cNvSpPr/>
          <p:nvPr>
            <p:custDataLst>
              <p:tags r:id="rId18"/>
            </p:custDataLst>
          </p:nvPr>
        </p:nvSpPr>
        <p:spPr>
          <a:xfrm>
            <a:off x="1492223" y="4828570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19"/>
            </p:custDataLst>
          </p:nvPr>
        </p:nvSpPr>
        <p:spPr>
          <a:xfrm>
            <a:off x="2538095" y="4810760"/>
            <a:ext cx="2934970" cy="106743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目录分析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69" name="圆角矩形 68"/>
          <p:cNvSpPr/>
          <p:nvPr>
            <p:custDataLst>
              <p:tags r:id="rId20"/>
            </p:custDataLst>
          </p:nvPr>
        </p:nvSpPr>
        <p:spPr>
          <a:xfrm>
            <a:off x="6911981" y="1572136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FFBA5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椭圆 69"/>
          <p:cNvSpPr/>
          <p:nvPr>
            <p:custDataLst>
              <p:tags r:id="rId21"/>
            </p:custDataLst>
          </p:nvPr>
        </p:nvSpPr>
        <p:spPr>
          <a:xfrm>
            <a:off x="6603451" y="1495606"/>
            <a:ext cx="1213630" cy="1213630"/>
          </a:xfrm>
          <a:prstGeom prst="ellipse">
            <a:avLst/>
          </a:prstGeom>
          <a:solidFill>
            <a:srgbClr val="FFBA5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椭圆 70"/>
          <p:cNvSpPr/>
          <p:nvPr>
            <p:custDataLst>
              <p:tags r:id="rId22"/>
            </p:custDataLst>
          </p:nvPr>
        </p:nvSpPr>
        <p:spPr>
          <a:xfrm>
            <a:off x="6686609" y="1580573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5" name="文本框 74"/>
          <p:cNvSpPr txBox="1"/>
          <p:nvPr>
            <p:custDataLst>
              <p:tags r:id="rId23"/>
            </p:custDataLst>
          </p:nvPr>
        </p:nvSpPr>
        <p:spPr>
          <a:xfrm>
            <a:off x="7733030" y="1534160"/>
            <a:ext cx="2933065" cy="112077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内容摘要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76" name="圆角矩形 75"/>
          <p:cNvSpPr/>
          <p:nvPr>
            <p:custDataLst>
              <p:tags r:id="rId24"/>
            </p:custDataLst>
          </p:nvPr>
        </p:nvSpPr>
        <p:spPr>
          <a:xfrm>
            <a:off x="6911378" y="3172031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F18870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7" name="椭圆 76"/>
          <p:cNvSpPr/>
          <p:nvPr>
            <p:custDataLst>
              <p:tags r:id="rId25"/>
            </p:custDataLst>
          </p:nvPr>
        </p:nvSpPr>
        <p:spPr>
          <a:xfrm>
            <a:off x="6602848" y="3095501"/>
            <a:ext cx="1213630" cy="1213630"/>
          </a:xfrm>
          <a:prstGeom prst="ellipse">
            <a:avLst/>
          </a:prstGeom>
          <a:solidFill>
            <a:srgbClr val="F18870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8" name="椭圆 77"/>
          <p:cNvSpPr/>
          <p:nvPr>
            <p:custDataLst>
              <p:tags r:id="rId26"/>
            </p:custDataLst>
          </p:nvPr>
        </p:nvSpPr>
        <p:spPr>
          <a:xfrm>
            <a:off x="6686007" y="3180468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2" name="文本框 81"/>
          <p:cNvSpPr txBox="1"/>
          <p:nvPr>
            <p:custDataLst>
              <p:tags r:id="rId27"/>
            </p:custDataLst>
          </p:nvPr>
        </p:nvSpPr>
        <p:spPr>
          <a:xfrm>
            <a:off x="7732395" y="3180715"/>
            <a:ext cx="2933065" cy="106934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阅读感受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11" name="圆角矩形 10"/>
          <p:cNvSpPr/>
          <p:nvPr>
            <p:custDataLst>
              <p:tags r:id="rId28"/>
            </p:custDataLst>
          </p:nvPr>
        </p:nvSpPr>
        <p:spPr>
          <a:xfrm>
            <a:off x="6910775" y="4828570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EC5F74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椭圆 83"/>
          <p:cNvSpPr/>
          <p:nvPr>
            <p:custDataLst>
              <p:tags r:id="rId29"/>
            </p:custDataLst>
          </p:nvPr>
        </p:nvSpPr>
        <p:spPr>
          <a:xfrm>
            <a:off x="6602246" y="4752040"/>
            <a:ext cx="1213630" cy="1213630"/>
          </a:xfrm>
          <a:prstGeom prst="ellipse">
            <a:avLst/>
          </a:prstGeom>
          <a:solidFill>
            <a:srgbClr val="EC5F74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椭圆 84"/>
          <p:cNvSpPr/>
          <p:nvPr>
            <p:custDataLst>
              <p:tags r:id="rId30"/>
            </p:custDataLst>
          </p:nvPr>
        </p:nvSpPr>
        <p:spPr>
          <a:xfrm>
            <a:off x="6685404" y="4837007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9" name="文本框 88"/>
          <p:cNvSpPr txBox="1"/>
          <p:nvPr>
            <p:custDataLst>
              <p:tags r:id="rId31"/>
            </p:custDataLst>
          </p:nvPr>
        </p:nvSpPr>
        <p:spPr>
          <a:xfrm>
            <a:off x="7731760" y="4813300"/>
            <a:ext cx="2934335" cy="106616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作者简介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91" name="文本框 90"/>
          <p:cNvSpPr txBox="1"/>
          <p:nvPr>
            <p:custDataLst>
              <p:tags r:id="rId32"/>
            </p:custDataLst>
          </p:nvPr>
        </p:nvSpPr>
        <p:spPr>
          <a:xfrm>
            <a:off x="4021455" y="491490"/>
            <a:ext cx="4165600" cy="599440"/>
          </a:xfrm>
          <a:prstGeom prst="rect">
            <a:avLst/>
          </a:prstGeom>
          <a:noFill/>
        </p:spPr>
        <p:txBody>
          <a:bodyPr wrap="square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 spc="300">
                <a:solidFill>
                  <a:srgbClr val="6096E6">
                    <a:lumMod val="50000"/>
                  </a:srgbClr>
                </a:solidFill>
                <a:uFillTx/>
                <a:latin typeface="仿宋" panose="02010609060101010101" charset="-122"/>
                <a:ea typeface="微软雅黑"/>
              </a:rPr>
              <a:t>目录</a:t>
            </a:r>
            <a:endParaRPr lang="zh-CN" altLang="en-US" sz="3600" b="1" spc="300">
              <a:solidFill>
                <a:srgbClr val="6096E6">
                  <a:lumMod val="50000"/>
                </a:srgbClr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33"/>
            </p:custDataLst>
          </p:nvPr>
        </p:nvSpPr>
        <p:spPr>
          <a:xfrm>
            <a:off x="1410335" y="3418205"/>
            <a:ext cx="112712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58B6E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03</a:t>
            </a:r>
            <a:endParaRPr lang="en-US" altLang="zh-CN" sz="3200" spc="300">
              <a:solidFill>
                <a:srgbClr val="58B6E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4"/>
            </p:custDataLst>
          </p:nvPr>
        </p:nvSpPr>
        <p:spPr>
          <a:xfrm>
            <a:off x="1409700" y="5078095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56CA9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05</a:t>
            </a:r>
            <a:endParaRPr lang="en-US" altLang="zh-CN" sz="3200" spc="300">
              <a:solidFill>
                <a:srgbClr val="56CA9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35"/>
            </p:custDataLst>
          </p:nvPr>
        </p:nvSpPr>
        <p:spPr>
          <a:xfrm>
            <a:off x="6603365" y="1817370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FFBA5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02</a:t>
            </a:r>
            <a:endParaRPr lang="en-US" altLang="zh-CN" sz="3200" spc="300">
              <a:solidFill>
                <a:srgbClr val="FFBA5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36"/>
            </p:custDataLst>
          </p:nvPr>
        </p:nvSpPr>
        <p:spPr>
          <a:xfrm>
            <a:off x="6602730" y="3418205"/>
            <a:ext cx="1130300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F18870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04</a:t>
            </a:r>
            <a:endParaRPr lang="en-US" altLang="zh-CN" sz="3200" spc="300">
              <a:solidFill>
                <a:srgbClr val="F18870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37"/>
            </p:custDataLst>
          </p:nvPr>
        </p:nvSpPr>
        <p:spPr>
          <a:xfrm>
            <a:off x="6603365" y="5077460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EC5F74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06</a:t>
            </a:r>
            <a:endParaRPr lang="en-US" altLang="zh-CN" sz="3200" spc="300">
              <a:solidFill>
                <a:srgbClr val="EC5F74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  <p:custDataLst>
      <p:tags r:id="rId3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7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幼圆" panose="02010509060101010101" charset="-122"/>
                <a:ea typeface="幼圆" panose="02010509060101010101" charset="-122"/>
                <a:sym typeface="+mn-ea"/>
              </a:rPr>
              <a:t>思维导图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幼圆" panose="02010509060101010101" charset="-122"/>
              <a:ea typeface="幼圆" panose="02010509060101010101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8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幼圆" panose="02010509060101010101" charset="-122"/>
              <a:ea typeface="微软雅黑"/>
              <a:cs typeface="幼圆" panose="02010509060101010101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9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幼圆" panose="02010509060101010101" charset="-122"/>
              <a:ea typeface="微软雅黑"/>
              <a:cs typeface="幼圆" panose="02010509060101010101" charset="-122"/>
            </a:endParaRPr>
          </a:p>
        </p:txBody>
      </p:sp>
      <p:sp>
        <p:nvSpPr>
          <p:cNvPr id="45" name="椭圆 44"/>
          <p:cNvSpPr/>
          <p:nvPr>
            <p:custDataLst>
              <p:tags r:id="rId10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幼圆" panose="02010509060101010101" charset="-122"/>
              <a:ea typeface="微软雅黑"/>
              <a:cs typeface="幼圆" panose="02010509060101010101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1"/>
          <p:cNvSpPr/>
          <p:nvPr>
            <p:custDataLst>
              <p:tags r:id="rId3"/>
            </p:custDataLst>
          </p:nvPr>
        </p:nvSpPr>
        <p:spPr>
          <a:xfrm>
            <a:off x="858367" y="2138824"/>
            <a:ext cx="10547851" cy="1948819"/>
          </a:xfrm>
          <a:custGeom>
            <a:rect l="l" t="t" r="r" b="b"/>
            <a:pathLst>
              <a:path w="11556685" h="2135211">
                <a:moveTo>
                  <a:pt x="10959199" y="460836"/>
                </a:moveTo>
                <a:cubicBezTo>
                  <a:pt x="9495204" y="1495841"/>
                  <a:pt x="7707874" y="2104136"/>
                  <a:pt x="5778173" y="2104136"/>
                </a:cubicBezTo>
                <a:cubicBezTo>
                  <a:pt x="3848810" y="2104136"/>
                  <a:pt x="2061481" y="1495841"/>
                  <a:pt x="597148" y="460836"/>
                </a:cubicBezTo>
                <a:cubicBezTo>
                  <a:pt x="391612" y="315415"/>
                  <a:pt x="192567" y="161465"/>
                  <a:pt x="0" y="0"/>
                </a:cubicBezTo>
                <a:lnTo>
                  <a:pt x="0" y="40629"/>
                </a:lnTo>
                <a:cubicBezTo>
                  <a:pt x="192567" y="201406"/>
                  <a:pt x="391612" y="354331"/>
                  <a:pt x="597148" y="499064"/>
                </a:cubicBezTo>
                <a:cubicBezTo>
                  <a:pt x="2063194" y="1529979"/>
                  <a:pt x="3849836" y="2135211"/>
                  <a:pt x="5778173" y="2135211"/>
                </a:cubicBezTo>
                <a:cubicBezTo>
                  <a:pt x="7706499" y="2135211"/>
                  <a:pt x="9493490" y="1529979"/>
                  <a:pt x="10959199" y="499064"/>
                </a:cubicBezTo>
                <a:cubicBezTo>
                  <a:pt x="11164734" y="354331"/>
                  <a:pt x="11364117" y="201406"/>
                  <a:pt x="11556684" y="40629"/>
                </a:cubicBezTo>
                <a:lnTo>
                  <a:pt x="11556684" y="0"/>
                </a:lnTo>
                <a:cubicBezTo>
                  <a:pt x="11364117" y="161465"/>
                  <a:pt x="11165084" y="315415"/>
                  <a:pt x="10959199" y="460836"/>
                </a:cubicBezTo>
                <a:lnTo>
                  <a:pt x="10959199" y="460836"/>
                </a:lnTo>
                <a:close/>
              </a:path>
            </a:pathLst>
          </a:custGeom>
          <a:solidFill>
            <a:srgbClr val="A1A1A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2"/>
          <p:cNvSpPr/>
          <p:nvPr>
            <p:custDataLst>
              <p:tags r:id="rId4"/>
            </p:custDataLst>
          </p:nvPr>
        </p:nvSpPr>
        <p:spPr>
          <a:xfrm>
            <a:off x="5080538" y="2471530"/>
            <a:ext cx="2101753" cy="447181"/>
          </a:xfrm>
          <a:custGeom>
            <a:rect l="l" t="t" r="r" b="b"/>
            <a:pathLst>
              <a:path w="2302772" h="489951">
                <a:moveTo>
                  <a:pt x="1151037" y="144430"/>
                </a:moveTo>
                <a:cubicBezTo>
                  <a:pt x="1003277" y="144430"/>
                  <a:pt x="856216" y="133931"/>
                  <a:pt x="711249" y="110862"/>
                </a:cubicBezTo>
                <a:cubicBezTo>
                  <a:pt x="565584" y="87781"/>
                  <a:pt x="421671" y="47915"/>
                  <a:pt x="278431" y="0"/>
                </a:cubicBezTo>
                <a:cubicBezTo>
                  <a:pt x="232093" y="45808"/>
                  <a:pt x="185045" y="91970"/>
                  <a:pt x="139038" y="138831"/>
                </a:cubicBezTo>
                <a:cubicBezTo>
                  <a:pt x="92700" y="186048"/>
                  <a:pt x="46350" y="234305"/>
                  <a:pt x="0" y="283617"/>
                </a:cubicBezTo>
                <a:cubicBezTo>
                  <a:pt x="187482" y="353914"/>
                  <a:pt x="376705" y="410919"/>
                  <a:pt x="569075" y="443434"/>
                </a:cubicBezTo>
                <a:cubicBezTo>
                  <a:pt x="760380" y="475961"/>
                  <a:pt x="955188" y="489609"/>
                  <a:pt x="1151037" y="489952"/>
                </a:cubicBezTo>
                <a:cubicBezTo>
                  <a:pt x="1346873" y="489952"/>
                  <a:pt x="1541681" y="475961"/>
                  <a:pt x="1732998" y="443789"/>
                </a:cubicBezTo>
                <a:cubicBezTo>
                  <a:pt x="1925356" y="410919"/>
                  <a:pt x="2114934" y="353914"/>
                  <a:pt x="2302772" y="283617"/>
                </a:cubicBezTo>
                <a:cubicBezTo>
                  <a:pt x="2256066" y="234305"/>
                  <a:pt x="2209373" y="186391"/>
                  <a:pt x="2163023" y="139187"/>
                </a:cubicBezTo>
                <a:cubicBezTo>
                  <a:pt x="2117028" y="91970"/>
                  <a:pt x="2069980" y="45808"/>
                  <a:pt x="2023642" y="0"/>
                </a:cubicBezTo>
                <a:cubicBezTo>
                  <a:pt x="1880745" y="47915"/>
                  <a:pt x="1736489" y="87781"/>
                  <a:pt x="1590824" y="110862"/>
                </a:cubicBezTo>
                <a:cubicBezTo>
                  <a:pt x="1445845" y="133931"/>
                  <a:pt x="1298796" y="144430"/>
                  <a:pt x="1151037" y="144430"/>
                </a:cubicBezTo>
                <a:lnTo>
                  <a:pt x="1151037" y="144430"/>
                </a:lnTo>
                <a:close/>
              </a:path>
            </a:pathLst>
          </a:custGeom>
          <a:solidFill>
            <a:srgbClr val="359EFF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3"/>
          <p:cNvSpPr/>
          <p:nvPr>
            <p:custDataLst>
              <p:tags r:id="rId5"/>
            </p:custDataLst>
          </p:nvPr>
        </p:nvSpPr>
        <p:spPr>
          <a:xfrm>
            <a:off x="4554389" y="3025779"/>
            <a:ext cx="3160262" cy="578488"/>
          </a:xfrm>
          <a:custGeom>
            <a:rect l="l" t="t" r="r" b="b"/>
            <a:pathLst>
              <a:path w="3462520" h="633817">
                <a:moveTo>
                  <a:pt x="1731090" y="267641"/>
                </a:moveTo>
                <a:cubicBezTo>
                  <a:pt x="1485262" y="267641"/>
                  <a:pt x="1241112" y="248481"/>
                  <a:pt x="1002292" y="205782"/>
                </a:cubicBezTo>
                <a:cubicBezTo>
                  <a:pt x="761816" y="162742"/>
                  <a:pt x="525659" y="90106"/>
                  <a:pt x="292848" y="0"/>
                </a:cubicBezTo>
                <a:cubicBezTo>
                  <a:pt x="243821" y="48416"/>
                  <a:pt x="194454" y="97173"/>
                  <a:pt x="146084" y="146599"/>
                </a:cubicBezTo>
                <a:cubicBezTo>
                  <a:pt x="97726" y="196366"/>
                  <a:pt x="48699" y="246802"/>
                  <a:pt x="0" y="298247"/>
                </a:cubicBezTo>
                <a:cubicBezTo>
                  <a:pt x="279174" y="413583"/>
                  <a:pt x="562351" y="504699"/>
                  <a:pt x="851865" y="557835"/>
                </a:cubicBezTo>
                <a:cubicBezTo>
                  <a:pt x="1139384" y="610607"/>
                  <a:pt x="1433899" y="633477"/>
                  <a:pt x="1731090" y="633817"/>
                </a:cubicBezTo>
                <a:cubicBezTo>
                  <a:pt x="2027940" y="633817"/>
                  <a:pt x="2322126" y="610607"/>
                  <a:pt x="2609974" y="557835"/>
                </a:cubicBezTo>
                <a:cubicBezTo>
                  <a:pt x="2899829" y="504699"/>
                  <a:pt x="3183006" y="413583"/>
                  <a:pt x="3462520" y="298247"/>
                </a:cubicBezTo>
                <a:cubicBezTo>
                  <a:pt x="3413822" y="247131"/>
                  <a:pt x="3365111" y="196366"/>
                  <a:pt x="3316084" y="146599"/>
                </a:cubicBezTo>
                <a:cubicBezTo>
                  <a:pt x="3267386" y="97173"/>
                  <a:pt x="3218359" y="48416"/>
                  <a:pt x="3169660" y="0"/>
                </a:cubicBezTo>
                <a:cubicBezTo>
                  <a:pt x="2936508" y="89777"/>
                  <a:pt x="2700704" y="162742"/>
                  <a:pt x="2459888" y="205782"/>
                </a:cubicBezTo>
                <a:cubicBezTo>
                  <a:pt x="2220727" y="248481"/>
                  <a:pt x="1976918" y="267641"/>
                  <a:pt x="1731090" y="267641"/>
                </a:cubicBezTo>
                <a:lnTo>
                  <a:pt x="1731090" y="267641"/>
                </a:lnTo>
                <a:close/>
              </a:path>
            </a:pathLst>
          </a:custGeom>
          <a:solidFill>
            <a:srgbClr val="25C4FF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4"/>
          <p:cNvSpPr/>
          <p:nvPr>
            <p:custDataLst>
              <p:tags r:id="rId6"/>
            </p:custDataLst>
          </p:nvPr>
        </p:nvSpPr>
        <p:spPr>
          <a:xfrm>
            <a:off x="5582333" y="1164902"/>
            <a:ext cx="1111837" cy="1111837"/>
          </a:xfrm>
          <a:custGeom>
            <a:rect l="l" t="t" r="r" b="b"/>
            <a:pathLst>
              <a:path w="1218177" h="1218177">
                <a:moveTo>
                  <a:pt x="1218177" y="609088"/>
                </a:moveTo>
                <a:cubicBezTo>
                  <a:pt x="1218177" y="945481"/>
                  <a:pt x="945482" y="1218176"/>
                  <a:pt x="609089" y="1218176"/>
                </a:cubicBezTo>
                <a:cubicBezTo>
                  <a:pt x="272695" y="1218176"/>
                  <a:pt x="0" y="945481"/>
                  <a:pt x="0" y="609088"/>
                </a:cubicBezTo>
                <a:cubicBezTo>
                  <a:pt x="0" y="272695"/>
                  <a:pt x="272695" y="0"/>
                  <a:pt x="609089" y="0"/>
                </a:cubicBezTo>
                <a:cubicBezTo>
                  <a:pt x="945482" y="0"/>
                  <a:pt x="1218177" y="272695"/>
                  <a:pt x="1218177" y="609088"/>
                </a:cubicBezTo>
                <a:close/>
              </a:path>
            </a:pathLst>
          </a:custGeom>
          <a:solidFill>
            <a:srgbClr val="359EFF">
              <a:lumMod val="75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5"/>
          <p:cNvSpPr txBox="1"/>
          <p:nvPr>
            <p:custDataLst>
              <p:tags r:id="rId7"/>
            </p:custDataLst>
          </p:nvPr>
        </p:nvSpPr>
        <p:spPr>
          <a:xfrm>
            <a:off x="5481335" y="1459723"/>
            <a:ext cx="1313835" cy="524441"/>
          </a:xfrm>
          <a:prstGeom prst="rect">
            <a:avLst/>
          </a:prstGeom>
        </p:spPr>
        <p:txBody>
          <a:bodyPr lIns="90000" tIns="46800" rIns="90000" bIns="468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spc="300" err="1">
                <a:solidFill>
                  <a:srgbClr val="FFFFFF"/>
                </a:solidFill>
                <a:latin typeface="仿宋" panose="02010609060101010101" charset="-122"/>
                <a:ea typeface="仿宋" panose="02010609060101010101" charset="-122"/>
              </a:rPr>
              <a:t>第一次世界大战</a:t>
            </a:r>
            <a:endParaRPr lang="zh-CN" altLang="en-US" sz="2000" b="1" spc="300" err="1">
              <a:solidFill>
                <a:srgbClr val="FFFFF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1" name="Freeform 6"/>
          <p:cNvSpPr/>
          <p:nvPr>
            <p:custDataLst>
              <p:tags r:id="rId8"/>
            </p:custDataLst>
          </p:nvPr>
        </p:nvSpPr>
        <p:spPr>
          <a:xfrm>
            <a:off x="7268255" y="1522866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1"/>
                  <a:pt x="189110" y="378221"/>
                </a:cubicBezTo>
                <a:cubicBezTo>
                  <a:pt x="84666" y="378221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359EFF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2" name="Picture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duotone>
              <a:prstClr val="black"/>
              <a:srgbClr val="1F74AD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6821607" y="1586088"/>
            <a:ext cx="367989" cy="224028"/>
          </a:xfrm>
          <a:prstGeom prst="rect">
            <a:avLst/>
          </a:prstGeom>
        </p:spPr>
      </p:pic>
      <p:sp>
        <p:nvSpPr>
          <p:cNvPr id="13" name="TextBox 8"/>
          <p:cNvSpPr txBox="1"/>
          <p:nvPr>
            <p:custDataLst>
              <p:tags r:id="rId11"/>
            </p:custDataLst>
          </p:nvPr>
        </p:nvSpPr>
        <p:spPr>
          <a:xfrm>
            <a:off x="7709320" y="1522015"/>
            <a:ext cx="1304002" cy="365978"/>
          </a:xfrm>
          <a:prstGeom prst="rect">
            <a:avLst/>
          </a:prstGeom>
        </p:spPr>
        <p:txBody>
          <a:bodyPr lIns="90000" tIns="46800" rIns="90000" bIns="46800" rtlCol="0" anchor="t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剑桥</a:t>
            </a:r>
            <a:endParaRPr lang="zh-CN" altLang="en-US" spc="3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15" name="Picture 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>
            <a:duotone>
              <a:prstClr val="black"/>
              <a:srgbClr val="3498D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3500000">
            <a:off x="4929258" y="2372333"/>
            <a:ext cx="280246" cy="170611"/>
          </a:xfrm>
          <a:prstGeom prst="rect">
            <a:avLst/>
          </a:prstGeom>
        </p:spPr>
      </p:pic>
      <p:pic>
        <p:nvPicPr>
          <p:cNvPr id="16" name="Picture 1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>
            <a:duotone>
              <a:prstClr val="black"/>
              <a:srgbClr val="3498D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6016292" y="3005618"/>
            <a:ext cx="280246" cy="170611"/>
          </a:xfrm>
          <a:prstGeom prst="rect">
            <a:avLst/>
          </a:prstGeom>
        </p:spPr>
      </p:pic>
      <p:sp>
        <p:nvSpPr>
          <p:cNvPr id="17" name="TextBox 11"/>
          <p:cNvSpPr txBox="1"/>
          <p:nvPr>
            <p:custDataLst>
              <p:tags r:id="rId14"/>
            </p:custDataLst>
          </p:nvPr>
        </p:nvSpPr>
        <p:spPr>
          <a:xfrm>
            <a:off x="5540796" y="2558667"/>
            <a:ext cx="1313835" cy="384896"/>
          </a:xfrm>
          <a:prstGeom prst="rect">
            <a:avLst/>
          </a:prstGeom>
        </p:spPr>
        <p:txBody>
          <a:bodyPr lIns="90000" tIns="46800" rIns="90000" bIns="46800" rtlCol="0" anchor="t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b="1" spc="300">
                <a:solidFill>
                  <a:srgbClr val="FFFFFF"/>
                </a:solidFill>
                <a:latin typeface="仿宋" panose="02010609060101010101" charset="-122"/>
                <a:ea typeface="仿宋" panose="02010609060101010101" charset="-122"/>
              </a:rPr>
              <a:t>第一次世界大战</a:t>
            </a:r>
            <a:endParaRPr lang="zh-CN" altLang="en-US" b="1" spc="300">
              <a:solidFill>
                <a:srgbClr val="FFFFF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8" name="TextBox 12"/>
          <p:cNvSpPr txBox="1"/>
          <p:nvPr>
            <p:custDataLst>
              <p:tags r:id="rId15"/>
            </p:custDataLst>
          </p:nvPr>
        </p:nvSpPr>
        <p:spPr>
          <a:xfrm>
            <a:off x="5225566" y="3232133"/>
            <a:ext cx="1957014" cy="393012"/>
          </a:xfrm>
          <a:prstGeom prst="rect">
            <a:avLst/>
          </a:prstGeom>
        </p:spPr>
        <p:txBody>
          <a:bodyPr lIns="90000" tIns="46800" rIns="90000" bIns="46800" rtlCol="0" anchor="t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b="1" spc="300">
                <a:solidFill>
                  <a:srgbClr val="FFFFFF"/>
                </a:solidFill>
                <a:latin typeface="仿宋" panose="02010609060101010101" charset="-122"/>
                <a:ea typeface="仿宋" panose="02010609060101010101" charset="-122"/>
              </a:rPr>
              <a:t>影响</a:t>
            </a:r>
            <a:endParaRPr lang="zh-CN" altLang="en-US" b="1" spc="300">
              <a:solidFill>
                <a:srgbClr val="FFFFF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19" name="Picture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9">
            <a:duotone>
              <a:prstClr val="black"/>
              <a:srgbClr val="1F74AD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5998182" y="2362780"/>
            <a:ext cx="280246" cy="170611"/>
          </a:xfrm>
          <a:prstGeom prst="rect">
            <a:avLst/>
          </a:prstGeom>
          <a:solidFill>
            <a:sysClr val="window" lastClr="FFFFFF"/>
          </a:solidFill>
        </p:spPr>
      </p:pic>
      <p:sp>
        <p:nvSpPr>
          <p:cNvPr id="20" name="Freeform 14"/>
          <p:cNvSpPr/>
          <p:nvPr>
            <p:custDataLst>
              <p:tags r:id="rId17"/>
            </p:custDataLst>
          </p:nvPr>
        </p:nvSpPr>
        <p:spPr>
          <a:xfrm>
            <a:off x="4626537" y="1975512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5" y="378221"/>
                  <a:pt x="189111" y="378221"/>
                </a:cubicBezTo>
                <a:cubicBezTo>
                  <a:pt x="84667" y="378221"/>
                  <a:pt x="0" y="293555"/>
                  <a:pt x="0" y="189111"/>
                </a:cubicBezTo>
                <a:cubicBezTo>
                  <a:pt x="0" y="84667"/>
                  <a:pt x="84667" y="0"/>
                  <a:pt x="189111" y="0"/>
                </a:cubicBezTo>
                <a:cubicBezTo>
                  <a:pt x="293555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25C4FF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15"/>
          <p:cNvSpPr txBox="1"/>
          <p:nvPr>
            <p:custDataLst>
              <p:tags r:id="rId18"/>
            </p:custDataLst>
          </p:nvPr>
        </p:nvSpPr>
        <p:spPr>
          <a:xfrm>
            <a:off x="3361547" y="1976465"/>
            <a:ext cx="1318839" cy="365978"/>
          </a:xfrm>
          <a:prstGeom prst="rect">
            <a:avLst/>
          </a:prstGeom>
        </p:spPr>
        <p:txBody>
          <a:bodyPr lIns="90000" tIns="46800" rIns="90000" bIns="46800" rtlCol="0" anchor="t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战争</a:t>
            </a:r>
            <a:endParaRPr lang="zh-CN" altLang="en-US" spc="3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2" name="Freeform 16"/>
          <p:cNvSpPr/>
          <p:nvPr>
            <p:custDataLst>
              <p:tags r:id="rId19"/>
            </p:custDataLst>
          </p:nvPr>
        </p:nvSpPr>
        <p:spPr>
          <a:xfrm>
            <a:off x="1873392" y="2815649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2" y="84666"/>
                  <a:pt x="378222" y="189110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17"/>
          <p:cNvSpPr/>
          <p:nvPr>
            <p:custDataLst>
              <p:tags r:id="rId20"/>
            </p:custDataLst>
          </p:nvPr>
        </p:nvSpPr>
        <p:spPr>
          <a:xfrm>
            <a:off x="3145156" y="3382422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2"/>
                  <a:pt x="189110" y="378222"/>
                </a:cubicBezTo>
                <a:cubicBezTo>
                  <a:pt x="84666" y="378222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18"/>
          <p:cNvSpPr/>
          <p:nvPr>
            <p:custDataLst>
              <p:tags r:id="rId21"/>
            </p:custDataLst>
          </p:nvPr>
        </p:nvSpPr>
        <p:spPr>
          <a:xfrm>
            <a:off x="4535578" y="3750342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1"/>
                  <a:pt x="189110" y="378221"/>
                </a:cubicBezTo>
                <a:cubicBezTo>
                  <a:pt x="84666" y="378221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19"/>
          <p:cNvSpPr/>
          <p:nvPr>
            <p:custDataLst>
              <p:tags r:id="rId22"/>
            </p:custDataLst>
          </p:nvPr>
        </p:nvSpPr>
        <p:spPr>
          <a:xfrm>
            <a:off x="6101454" y="3921735"/>
            <a:ext cx="345204" cy="345204"/>
          </a:xfrm>
          <a:custGeom>
            <a:rect l="l" t="t" r="r" b="b"/>
            <a:pathLst>
              <a:path w="378221" h="378221">
                <a:moveTo>
                  <a:pt x="378221" y="189110"/>
                </a:moveTo>
                <a:cubicBezTo>
                  <a:pt x="378221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1" y="84666"/>
                  <a:pt x="378221" y="189110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0"/>
          <p:cNvSpPr/>
          <p:nvPr>
            <p:custDataLst>
              <p:tags r:id="rId23"/>
            </p:custDataLst>
          </p:nvPr>
        </p:nvSpPr>
        <p:spPr>
          <a:xfrm>
            <a:off x="7770472" y="3720350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2" y="84666"/>
                  <a:pt x="378222" y="189110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1"/>
          <p:cNvSpPr/>
          <p:nvPr>
            <p:custDataLst>
              <p:tags r:id="rId24"/>
            </p:custDataLst>
          </p:nvPr>
        </p:nvSpPr>
        <p:spPr>
          <a:xfrm>
            <a:off x="9107481" y="3271778"/>
            <a:ext cx="345204" cy="345204"/>
          </a:xfrm>
          <a:custGeom>
            <a:rect l="l" t="t" r="r" b="b"/>
            <a:pathLst>
              <a:path w="378221" h="378221">
                <a:moveTo>
                  <a:pt x="378222" y="189111"/>
                </a:moveTo>
                <a:cubicBezTo>
                  <a:pt x="378222" y="293555"/>
                  <a:pt x="293555" y="378221"/>
                  <a:pt x="189111" y="378221"/>
                </a:cubicBezTo>
                <a:cubicBezTo>
                  <a:pt x="84667" y="378221"/>
                  <a:pt x="0" y="293555"/>
                  <a:pt x="0" y="189111"/>
                </a:cubicBezTo>
                <a:cubicBezTo>
                  <a:pt x="0" y="84667"/>
                  <a:pt x="84667" y="0"/>
                  <a:pt x="189111" y="0"/>
                </a:cubicBezTo>
                <a:cubicBezTo>
                  <a:pt x="293555" y="0"/>
                  <a:pt x="378222" y="84667"/>
                  <a:pt x="378222" y="189111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2"/>
          <p:cNvSpPr/>
          <p:nvPr>
            <p:custDataLst>
              <p:tags r:id="rId25"/>
            </p:custDataLst>
          </p:nvPr>
        </p:nvSpPr>
        <p:spPr>
          <a:xfrm>
            <a:off x="10293617" y="2665018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2"/>
                  <a:pt x="189110" y="378222"/>
                </a:cubicBezTo>
                <a:cubicBezTo>
                  <a:pt x="84666" y="378222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3"/>
          <p:cNvSpPr txBox="1"/>
          <p:nvPr>
            <p:custDataLst>
              <p:tags r:id="rId26"/>
            </p:custDataLst>
          </p:nvPr>
        </p:nvSpPr>
        <p:spPr>
          <a:xfrm>
            <a:off x="1412955" y="3242071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通过</a:t>
            </a:r>
            <a:endParaRPr lang="zh-CN" altLang="en-US" spc="3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1" name="TextBox 24"/>
          <p:cNvSpPr txBox="1"/>
          <p:nvPr>
            <p:custDataLst>
              <p:tags r:id="rId27"/>
            </p:custDataLst>
          </p:nvPr>
        </p:nvSpPr>
        <p:spPr>
          <a:xfrm>
            <a:off x="2728530" y="3832361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深入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2" name="TextBox 25"/>
          <p:cNvSpPr txBox="1"/>
          <p:nvPr>
            <p:custDataLst>
              <p:tags r:id="rId28"/>
            </p:custDataLst>
          </p:nvPr>
        </p:nvSpPr>
        <p:spPr>
          <a:xfrm>
            <a:off x="4115938" y="4162556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结束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4" name="TextBox 26"/>
          <p:cNvSpPr txBox="1"/>
          <p:nvPr>
            <p:custDataLst>
              <p:tags r:id="rId29"/>
            </p:custDataLst>
          </p:nvPr>
        </p:nvSpPr>
        <p:spPr>
          <a:xfrm>
            <a:off x="5686411" y="4366913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战役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5" name="TextBox 27"/>
          <p:cNvSpPr txBox="1"/>
          <p:nvPr>
            <p:custDataLst>
              <p:tags r:id="rId30"/>
            </p:custDataLst>
          </p:nvPr>
        </p:nvSpPr>
        <p:spPr>
          <a:xfrm>
            <a:off x="7350111" y="4167124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科技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6" name="TextBox 28"/>
          <p:cNvSpPr txBox="1"/>
          <p:nvPr>
            <p:custDataLst>
              <p:tags r:id="rId31"/>
            </p:custDataLst>
          </p:nvPr>
        </p:nvSpPr>
        <p:spPr>
          <a:xfrm>
            <a:off x="8663507" y="3713392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进步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7" name="TextBox 29"/>
          <p:cNvSpPr txBox="1"/>
          <p:nvPr>
            <p:custDataLst>
              <p:tags r:id="rId32"/>
            </p:custDataLst>
          </p:nvPr>
        </p:nvSpPr>
        <p:spPr>
          <a:xfrm>
            <a:off x="9940580" y="3137029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爆发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8" name="Freeform 30"/>
          <p:cNvSpPr/>
          <p:nvPr>
            <p:custDataLst>
              <p:tags r:id="rId33"/>
            </p:custDataLst>
          </p:nvPr>
        </p:nvSpPr>
        <p:spPr>
          <a:xfrm>
            <a:off x="1873392" y="4055924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2" y="84666"/>
                  <a:pt x="378222" y="189110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1"/>
          <p:cNvSpPr/>
          <p:nvPr>
            <p:custDataLst>
              <p:tags r:id="rId34"/>
            </p:custDataLst>
          </p:nvPr>
        </p:nvSpPr>
        <p:spPr>
          <a:xfrm>
            <a:off x="3138864" y="4622698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2"/>
                  <a:pt x="189110" y="378222"/>
                </a:cubicBezTo>
                <a:cubicBezTo>
                  <a:pt x="84666" y="378222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32"/>
          <p:cNvSpPr/>
          <p:nvPr>
            <p:custDataLst>
              <p:tags r:id="rId35"/>
            </p:custDataLst>
          </p:nvPr>
        </p:nvSpPr>
        <p:spPr>
          <a:xfrm>
            <a:off x="4535578" y="4990618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1"/>
                  <a:pt x="189110" y="378221"/>
                </a:cubicBezTo>
                <a:cubicBezTo>
                  <a:pt x="84666" y="378221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33"/>
          <p:cNvSpPr/>
          <p:nvPr>
            <p:custDataLst>
              <p:tags r:id="rId36"/>
            </p:custDataLst>
          </p:nvPr>
        </p:nvSpPr>
        <p:spPr>
          <a:xfrm>
            <a:off x="6108833" y="5162011"/>
            <a:ext cx="345204" cy="345204"/>
          </a:xfrm>
          <a:custGeom>
            <a:rect l="l" t="t" r="r" b="b"/>
            <a:pathLst>
              <a:path w="378221" h="378221">
                <a:moveTo>
                  <a:pt x="378221" y="189110"/>
                </a:moveTo>
                <a:cubicBezTo>
                  <a:pt x="378221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1" y="84666"/>
                  <a:pt x="378221" y="189110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34"/>
          <p:cNvSpPr/>
          <p:nvPr>
            <p:custDataLst>
              <p:tags r:id="rId37"/>
            </p:custDataLst>
          </p:nvPr>
        </p:nvSpPr>
        <p:spPr>
          <a:xfrm>
            <a:off x="7783661" y="4960626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7"/>
                  <a:pt x="84667" y="0"/>
                  <a:pt x="189111" y="0"/>
                </a:cubicBezTo>
                <a:cubicBezTo>
                  <a:pt x="293555" y="0"/>
                  <a:pt x="378222" y="84667"/>
                  <a:pt x="378222" y="189110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35"/>
          <p:cNvSpPr/>
          <p:nvPr>
            <p:custDataLst>
              <p:tags r:id="rId38"/>
            </p:custDataLst>
          </p:nvPr>
        </p:nvSpPr>
        <p:spPr>
          <a:xfrm>
            <a:off x="9107481" y="4512053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2" y="84666"/>
                  <a:pt x="378222" y="189110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36"/>
          <p:cNvSpPr/>
          <p:nvPr>
            <p:custDataLst>
              <p:tags r:id="rId39"/>
            </p:custDataLst>
          </p:nvPr>
        </p:nvSpPr>
        <p:spPr>
          <a:xfrm>
            <a:off x="10399124" y="3905294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2"/>
                  <a:pt x="189110" y="378222"/>
                </a:cubicBezTo>
                <a:cubicBezTo>
                  <a:pt x="84666" y="378222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25C4FF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37"/>
          <p:cNvSpPr txBox="1"/>
          <p:nvPr>
            <p:custDataLst>
              <p:tags r:id="rId40"/>
            </p:custDataLst>
          </p:nvPr>
        </p:nvSpPr>
        <p:spPr>
          <a:xfrm>
            <a:off x="1449279" y="4505528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国际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6" name="TextBox 38"/>
          <p:cNvSpPr txBox="1"/>
          <p:nvPr>
            <p:custDataLst>
              <p:tags r:id="rId41"/>
            </p:custDataLst>
          </p:nvPr>
        </p:nvSpPr>
        <p:spPr>
          <a:xfrm>
            <a:off x="2698912" y="5095819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关注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7" name="TextBox 39"/>
          <p:cNvSpPr txBox="1"/>
          <p:nvPr>
            <p:custDataLst>
              <p:tags r:id="rId42"/>
            </p:custDataLst>
          </p:nvPr>
        </p:nvSpPr>
        <p:spPr>
          <a:xfrm>
            <a:off x="4065073" y="5429639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剖析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8" name="TextBox 40"/>
          <p:cNvSpPr txBox="1"/>
          <p:nvPr>
            <p:custDataLst>
              <p:tags r:id="rId43"/>
            </p:custDataLst>
          </p:nvPr>
        </p:nvSpPr>
        <p:spPr>
          <a:xfrm>
            <a:off x="5668882" y="5630371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深远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9" name="TextBox 41"/>
          <p:cNvSpPr txBox="1"/>
          <p:nvPr>
            <p:custDataLst>
              <p:tags r:id="rId44"/>
            </p:custDataLst>
          </p:nvPr>
        </p:nvSpPr>
        <p:spPr>
          <a:xfrm>
            <a:off x="7386435" y="5430582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产生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0" name="TextBox 42"/>
          <p:cNvSpPr txBox="1"/>
          <p:nvPr>
            <p:custDataLst>
              <p:tags r:id="rId45"/>
            </p:custDataLst>
          </p:nvPr>
        </p:nvSpPr>
        <p:spPr>
          <a:xfrm>
            <a:off x="8699831" y="4976850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进程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1" name="TextBox 43"/>
          <p:cNvSpPr txBox="1"/>
          <p:nvPr>
            <p:custDataLst>
              <p:tags r:id="rId46"/>
            </p:custDataLst>
          </p:nvPr>
        </p:nvSpPr>
        <p:spPr>
          <a:xfrm>
            <a:off x="9963715" y="4400487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危机</a:t>
            </a:r>
            <a:endParaRPr lang="zh-CN" altLang="en-US" sz="12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363720" y="272415"/>
            <a:ext cx="3535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anose="02010609060101010101" charset="-122"/>
                <a:ea typeface="微软雅黑"/>
              </a:rPr>
              <a:t>本书关键字分析思维导图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anose="02010609060101010101" charset="-122"/>
              <a:ea typeface="微软雅黑"/>
            </a:endParaRPr>
          </a:p>
        </p:txBody>
      </p:sp>
    </p:spTree>
    <p:custDataLst>
      <p:tags r:id="rId47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7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幼圆" panose="02010509060101010101" charset="-122"/>
                <a:ea typeface="幼圆" panose="02010509060101010101" charset="-122"/>
                <a:sym typeface="+mn-ea"/>
              </a:rPr>
              <a:t>内容摘要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幼圆" panose="02010509060101010101" charset="-122"/>
              <a:ea typeface="幼圆" panose="02010509060101010101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8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幼圆" panose="02010509060101010101" charset="-122"/>
              <a:ea typeface="微软雅黑"/>
              <a:cs typeface="幼圆" panose="02010509060101010101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9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幼圆" panose="02010509060101010101" charset="-122"/>
              <a:ea typeface="微软雅黑"/>
              <a:cs typeface="幼圆" panose="02010509060101010101" charset="-122"/>
            </a:endParaRPr>
          </a:p>
        </p:txBody>
      </p:sp>
      <p:sp>
        <p:nvSpPr>
          <p:cNvPr id="45" name="椭圆 44"/>
          <p:cNvSpPr/>
          <p:nvPr>
            <p:custDataLst>
              <p:tags r:id="rId10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幼圆" panose="02010509060101010101" charset="-122"/>
              <a:ea typeface="微软雅黑"/>
              <a:cs typeface="幼圆" panose="02010509060101010101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3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952500" y="683260"/>
            <a:ext cx="10269220" cy="43243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000">
                <a:solidFill>
                  <a:schemeClr val="accent1"/>
                </a:solidFill>
                <a:latin typeface="仿宋" panose="02010609060101010101" charset="-122"/>
              </a:rPr>
              <a:t>内容摘要</a:t>
            </a:r>
            <a:endParaRPr lang="zh-CN" altLang="zh-CN" sz="20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987425" y="1156335"/>
            <a:ext cx="10353040" cy="499173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《剑桥第一次世界大战史》是一部全面、深入剖析第一次世界大战（1914-1918）的历史巨著。该书由一群顶尖的历史学家共同撰写，通过丰富的原始资料和独特的视角，为读者展现了这场全球范围内冲突的各个方面。本书旨在揭示这场战争的起源、发展、高潮和结束，以及它对世界历史进程产生的深远影响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本书详细分析了第一次世界大战爆发前的国际局势和外交纷争。重点探讨了帝国主义国家之间的竞争、军备竞赛、殖民地争夺以及一系列国际危机，如波斯尼亚危机、摩洛哥危机和巴尔干半岛的紧张局势。这些事件为战争的爆发埋下了伏笔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书中详细叙述了1914年7月28日奥匈帝国向塞尔维亚宣战，标志着第一次世界大战的正式爆发。随后，德国、俄国、法国、英国等国相继卷入战争。本书通过对战争初期的重要战役、战略和战术的解析，展示了各国军队的激烈交锋和战争的残酷性。同时，也了战争对民众生活的影响，包括经济困境、社会动荡和民族主义的崛起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2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5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3" name="标题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952500" y="683260"/>
            <a:ext cx="10269220" cy="43243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000">
                <a:solidFill>
                  <a:schemeClr val="accent1"/>
                </a:solidFill>
                <a:latin typeface="仿宋" panose="02010609060101010101" charset="-122"/>
              </a:rPr>
              <a:t>内容摘要</a:t>
            </a:r>
            <a:endParaRPr lang="zh-CN" altLang="zh-CN" sz="20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987425" y="1156335"/>
            <a:ext cx="10353040" cy="499173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书中重点描述了1916年的凡尔登战役和索姆河战役等关键战役，这些战役对战争的进程产生了决定性的影响。本书还了战争后期的国际形势变化，如美国的参战和协约国的胜利。最终，1918年11月11日，德国与协约国签订了停战协议，标志着第一次世界大战的结束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本书深入剖析了第一次世界大战对国际关系、政治格局、经济发展和科技进步等方面产生的深远影响。战争结束后，世界秩序发生了重大变革，如国际联盟的成立和凡尔赛和约的签订。战争还推动了科技进步，如飞机、坦克和毒气等新型武器的出现。同时，本书也了战争对各国社会、文化和心理的影响，包括战争创伤、民族主义和和平主义思潮的兴起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《剑桥第一次世界大战史》通过全面、客观的视角，深入剖析了第一次世界大战的起源、发展、高潮和结束，以及它对世界历史进程产生的深远影响。这本书不仅为我们提供了丰富的历史资料，还引导我们思考战争与和平、民族与国家、科技进步与人类命运等重大问题。通过阅读本书，我们可以更加深入地理解第一次世界大战的历史意义，从而为我们认识当今世界提供宝贵的启示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2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7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幼圆" panose="02010509060101010101" charset="-122"/>
                <a:ea typeface="幼圆" panose="02010509060101010101" charset="-122"/>
                <a:sym typeface="+mn-ea"/>
              </a:rPr>
              <a:t>精彩摘录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幼圆" panose="02010509060101010101" charset="-122"/>
              <a:ea typeface="幼圆" panose="02010509060101010101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8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幼圆" panose="02010509060101010101" charset="-122"/>
              <a:ea typeface="微软雅黑"/>
              <a:cs typeface="幼圆" panose="02010509060101010101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9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幼圆" panose="02010509060101010101" charset="-122"/>
              <a:ea typeface="微软雅黑"/>
              <a:cs typeface="幼圆" panose="02010509060101010101" charset="-122"/>
            </a:endParaRPr>
          </a:p>
        </p:txBody>
      </p:sp>
      <p:sp>
        <p:nvSpPr>
          <p:cNvPr id="45" name="椭圆 44"/>
          <p:cNvSpPr/>
          <p:nvPr>
            <p:custDataLst>
              <p:tags r:id="rId10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幼圆" panose="02010509060101010101" charset="-122"/>
              <a:ea typeface="微软雅黑"/>
              <a:cs typeface="幼圆" panose="02010509060101010101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3367d220a7d0a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40000"/>
              </a:lnSpc>
              <a:buBlip>
                <a:blip r:embed="rId9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《剑桥第一次世界大战史》作为一部权威的历史著作，为我们呈现了第一次世界大战的全面画卷。书中不仅有对战争背景的深入剖析，还详细记录了战争中的重大事件和人物，以及战争对全球的影响。以下是从本书中摘录的一些精彩片段，它们或揭示了战争的残酷，或展现了人性的光辉，或反映了历史的深刻教训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3367d220a7d0a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40000"/>
              </a:lnSpc>
              <a:buBlip>
                <a:blip r:embed="rId9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摘录一：“第一次世界大战的爆发并非偶然，而是长期以来欧洲列强之间政治、经济和军事矛盾不断累积和激化的结果。这场战争不仅是一场军事冲突，更是一场全球性的社会、文化和思想的碰撞。”这段话为我们提供了理解战争根源的重要视角，提醒我们不要简单地将战争归咎于某一方或某个事件，而要看到更深层次的历史背景和社会因素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3367d220a7d0a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40000"/>
              </a:lnSpc>
              <a:buBlip>
                <a:blip r:embed="rId9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摘录二：“在战场的硝烟中，士兵们展现了超乎寻常的勇气和坚韧。他们不仅为了国家的荣誉和民族的尊严而战，更是为了捍卫人类的和平与正义。然而，战争的残酷无情也让他们付出了巨大的牺牲。”这段话深刻揭示了战争对士兵个人和整个人类社会的双重影响，既有英勇和牺牲，也有痛苦和损失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3367d220a7d0a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40000"/>
              </a:lnSpc>
              <a:buBlip>
                <a:blip r:embed="rId9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摘录三：“第一次世界大战是一场全球性的战争，不仅欧洲列强深陷其中，亚洲、非洲和美洲的国家和地区也被卷入其中。战争的影响不仅局限于战场，更波及到了全球经济、政治和文化领域。”这段话强调了战争的全球性质和影响，提醒我们要有全球视野和历史责任感，共同维护世界和平与稳定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3367d220a7d0a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40000"/>
              </a:lnSpc>
              <a:buBlip>
                <a:blip r:embed="rId9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摘录四：“战争结束后，人们开始深刻反思这场灾难性的冲突。他们意识到，只有通过和平、合作和理解，才能避免类似的悲剧再次发生。第一次世界大战成为了人类历史上的一个重要转折点，促使人们开始寻求更加持久和和平的解决方案来解决国际争端。”这段话指出了战争带给人们的深刻教训和启示，也为我们提供了宝贵的历史借鉴和思考方向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latin typeface="仿宋" panose="02010609060101010101" charset="-122"/>
              </a:rPr>
              <a:t>精彩摘录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3367d220a7d0a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40000"/>
              </a:lnSpc>
              <a:buBlip>
                <a:blip r:embed="rId9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以上这些摘录只是《剑桥第一次世界大战史》中的冰山一角，但它们已经足够展示这本书的丰富内涵和深刻见解。通过阅读这本书，我们可以更加全面地了解第一次世界大战的历史背景、过程和影响，也可以从中汲取智慧和力量，为我们应对未来的挑战提供宝贵的启示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7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幼圆" panose="02010509060101010101" charset="-122"/>
                <a:ea typeface="幼圆" panose="02010509060101010101" charset="-122"/>
                <a:sym typeface="+mn-ea"/>
              </a:rPr>
              <a:t>阅读感受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幼圆" panose="02010509060101010101" charset="-122"/>
              <a:ea typeface="幼圆" panose="02010509060101010101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8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幼圆" panose="02010509060101010101" charset="-122"/>
              <a:ea typeface="微软雅黑"/>
              <a:cs typeface="幼圆" panose="02010509060101010101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9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幼圆" panose="02010509060101010101" charset="-122"/>
              <a:ea typeface="微软雅黑"/>
              <a:cs typeface="幼圆" panose="02010509060101010101" charset="-122"/>
            </a:endParaRPr>
          </a:p>
        </p:txBody>
      </p:sp>
      <p:sp>
        <p:nvSpPr>
          <p:cNvPr id="45" name="椭圆 44"/>
          <p:cNvSpPr/>
          <p:nvPr>
            <p:custDataLst>
              <p:tags r:id="rId10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幼圆" panose="02010509060101010101" charset="-122"/>
              <a:ea typeface="微软雅黑"/>
              <a:cs typeface="幼圆" panose="02010509060101010101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https://d.book118.com/606222154150010052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ASSEMBLE_CHIP_INDEX" val="4ed519dc74f5422794ba784262847fda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5fa0fd07a8fc48be8080e791"/>
  <p:tag name="KSO_WM_CHIP_XID" val="5fa0fd07a8fc48be8080e792"/>
  <p:tag name="KSO_WM_TAG_VERSION" val="1.0"/>
  <p:tag name="KSO_WM_TEMPLATE_CATEGORY" val="chip"/>
  <p:tag name="KSO_WM_TEMPLATE_INDEX" val="20201293"/>
  <p:tag name="KSO_WM_UNIT_COMPATIBLE" val="0"/>
  <p:tag name="KSO_WM_UNIT_DEC_AREA_ID" val="87fed009d2ac4cc6b2d08df403cd486f"/>
  <p:tag name="KSO_WM_UNIT_DEC_CHANGEPICRESERVED" val="1"/>
  <p:tag name="KSO_WM_UNIT_DEC_SUPPORTCHANGEPIC" val="0"/>
  <p:tag name="KSO_WM_UNIT_DECORATE_INFO" val=""/>
  <p:tag name="KSO_WM_UNIT_DIAGRAM_ISNUMVISUAL" val="0"/>
  <p:tag name="KSO_WM_UNIT_DIAGRAM_ISREFERUNIT" val="0"/>
  <p:tag name="KSO_WM_UNIT_HIGHLIGHT" val="0"/>
  <p:tag name="KSO_WM_UNIT_ID" val="chip20201293_1*i*1"/>
  <p:tag name="KSO_WM_UNIT_INDEX" val="1"/>
  <p:tag name="KSO_WM_UNIT_LAYERLEVEL" val="1"/>
  <p:tag name="KSO_WM_UNIT_SM_LIMIT_TYPE" val=""/>
  <p:tag name="KSO_WM_UNIT_SUBTYPE" val="u"/>
  <p:tag name="KSO_WM_UNIT_TYPE" val="i"/>
</p:tagLst>
</file>

<file path=ppt/tags/tag2.xml><?xml version="1.0" encoding="utf-8"?>
<p:tagLst xmlns:p="http://schemas.openxmlformats.org/presentationml/2006/main">
  <p:tag name="KSO_WM_ASSEMBLE_CHIP_INDEX" val="99bc15d7d3044c80a6fc7b7d9c4ac089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e7645e1f15ec24fe43a"/>
  <p:tag name="KSO_WM_CHIP_XID" val="5f2a1e7645e1f15ec24fe43b"/>
  <p:tag name="KSO_WM_TAG_VERSION" val="1.0"/>
  <p:tag name="KSO_WM_TEMPLATE_ASSEMBLE_GROUPID" val="5fa0fd07a8fc48be8080e791"/>
  <p:tag name="KSO_WM_TEMPLATE_ASSEMBLE_XID" val="5fa10962a8fc48be8080f8ae"/>
  <p:tag name="KSO_WM_TEMPLATE_CATEGORY" val="custom"/>
  <p:tag name="KSO_WM_TEMPLATE_INDEX" val="20201293"/>
  <p:tag name="KSO_WM_UNIT_BLOCK" val="0"/>
  <p:tag name="KSO_WM_UNIT_COMPATIBLE" val="0"/>
  <p:tag name="KSO_WM_UNIT_DEC_AREA_ID" val="e94bd682be8b4418be03daacfb752d4c"/>
  <p:tag name="KSO_WM_UNIT_DEFAULT_FONT" val="24;60;4"/>
  <p:tag name="KSO_WM_UNIT_DIAGRAM_ISNUMVISUAL" val="0"/>
  <p:tag name="KSO_WM_UNIT_DIAGRAM_ISREFERUNIT" val="0"/>
  <p:tag name="KSO_WM_UNIT_HIGHLIGHT" val="0"/>
  <p:tag name="KSO_WM_UNIT_ID" val="custom2020129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创意品牌推广方案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4"/>
</p:tagLst>
</file>

<file path=ppt/tags/tag3.xml><?xml version="1.0" encoding="utf-8"?>
<p:tagLst xmlns:p="http://schemas.openxmlformats.org/presentationml/2006/main">
  <p:tag name="KSO_WM_ASSEMBLE_CHIP_INDEX" val="99bc15d7d3044c80a6fc7b7d9c4ac089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e7645e1f15ec24fe43a"/>
  <p:tag name="KSO_WM_CHIP_XID" val="5f2a1e7645e1f15ec24fe43b"/>
  <p:tag name="KSO_WM_TAG_VERSION" val="1.0"/>
  <p:tag name="KSO_WM_TEMPLATE_ASSEMBLE_GROUPID" val="5fa0fd07a8fc48be8080e791"/>
  <p:tag name="KSO_WM_TEMPLATE_ASSEMBLE_XID" val="5fa10962a8fc48be8080f8ae"/>
  <p:tag name="KSO_WM_TEMPLATE_CATEGORY" val="custom"/>
  <p:tag name="KSO_WM_TEMPLATE_INDEX" val="20201293"/>
  <p:tag name="KSO_WM_UNIT_BLOCK" val="0"/>
  <p:tag name="KSO_WM_UNIT_COMPATIBLE" val="0"/>
  <p:tag name="KSO_WM_UNIT_DEC_AREA_ID" val="bbcf2772b2c343209350ea40fe9b3f86"/>
  <p:tag name="KSO_WM_UNIT_DEFAULT_FONT" val="18;24;2"/>
  <p:tag name="KSO_WM_UNIT_DIAGRAM_ISNUMVISUAL" val="0"/>
  <p:tag name="KSO_WM_UNIT_DIAGRAM_ISREFERUNIT" val="0"/>
  <p:tag name="KSO_WM_UNIT_HIGHLIGHT" val="0"/>
  <p:tag name="KSO_WM_UNIT_ID" val="custom2020129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此处添加副标题内容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19"/>
</p:tagLst>
</file>

<file path=ppt/tags/tag4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5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6.xml><?xml version="1.0" encoding="utf-8"?>
<p:tagLst xmlns:p="http://schemas.openxmlformats.org/presentationml/2006/main">
  <p:tag name="KSO_WM_ASSEMBLE_CHIP_INDEX" val="e15ba83617d64fc6b109e9b981a2786d"/>
  <p:tag name="KSO_WM_BEAUTIFY_FLAG" val="#wm#"/>
  <p:tag name="KSO_WM_CHIP_FILLAREA_FILL_RULE" val="{&quot;fill_align&quot;:&quot;lm&quot;,&quot;fill_effect&quot;:[],&quot;fill_mode&quot;:&quot;adaptive&quot;,&quot;sacle_strategy&quot;:&quot;stretch&quot;}"/>
  <p:tag name="KSO_WM_CHIP_GROUPID" val="5fa0fd07a8fc48be8080e791"/>
  <p:tag name="KSO_WM_CHIP_XID" val="5fa0fd07a8fc48be8080e793"/>
  <p:tag name="KSO_WM_TAG_VERSION" val="1.0"/>
  <p:tag name="KSO_WM_TEMPLATE_CATEGORY" val="chip"/>
  <p:tag name="KSO_WM_TEMPLATE_INDEX" val="20201293"/>
  <p:tag name="KSO_WM_UNIT_COMPATIBLE" val="0"/>
  <p:tag name="KSO_WM_UNIT_DEC_AREA_ID" val="ab4ece2c928a4baaafb90c3c2e278ac4"/>
  <p:tag name="KSO_WM_UNIT_DECORATE_INFO" val=""/>
  <p:tag name="KSO_WM_UNIT_DIAGRAM_ISNUMVISUAL" val="0"/>
  <p:tag name="KSO_WM_UNIT_DIAGRAM_ISREFERUNIT" val="0"/>
  <p:tag name="KSO_WM_UNIT_HIGHLIGHT" val="0"/>
  <p:tag name="KSO_WM_UNIT_ID" val="chip20201293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7.xml><?xml version="1.0" encoding="utf-8"?>
<p:tagLst xmlns:p="http://schemas.openxmlformats.org/presentationml/2006/main">
  <p:tag name="KSO_WM_ASSEMBLE_CHIP_INDEX" val="8da15b3f4ce2483da3539565a25eaafa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TAG_VERSION" val="1.0"/>
  <p:tag name="KSO_WM_TEMPLATE_CATEGORY" val="chip"/>
  <p:tag name="KSO_WM_TEMPLATE_INDEX" val="20201293"/>
  <p:tag name="KSO_WM_UNIT_COMPATIBLE" val="0"/>
  <p:tag name="KSO_WM_UNIT_DEC_AREA_ID" val="34f37ec0980f47a1af3b7d3af8ed1ab9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8.xml><?xml version="1.0" encoding="utf-8"?>
<p:tagLst xmlns:p="http://schemas.openxmlformats.org/presentationml/2006/main">
  <p:tag name="KSO_WM_ASSEMBLE_CHIP_INDEX" val="362f32f05c4a4f00ab00d35837cf7c7a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TAG_VERSION" val="1.0"/>
  <p:tag name="KSO_WM_TEMPLATE_CATEGORY" val="chip"/>
  <p:tag name="KSO_WM_TEMPLATE_INDEX" val="20201293"/>
  <p:tag name="KSO_WM_UNIT_COMPATIBLE" val="0"/>
  <p:tag name="KSO_WM_UNIT_DEC_AREA_ID" val="b886f1253c3b428282adae0639e94fbb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9.xml><?xml version="1.0" encoding="utf-8"?>
<p:tagLst xmlns:p="http://schemas.openxmlformats.org/presentationml/2006/main">
  <p:tag name="KSO_WM_ASSEMBLE_CHIP_INDEX" val="82df27532dd14e25b7f604e27735c25a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1950ac41c4a0a525618"/>
  <p:tag name="KSO_WM_CHIP_XID" val="5ebe41950ac41c4a0a525619"/>
  <p:tag name="KSO_WM_TAG_VERSION" val="1.0"/>
  <p:tag name="KSO_WM_TEMPLATE_ASSEMBLE_GROUPID" val="5fa0fd07a8fc48be8080e791"/>
  <p:tag name="KSO_WM_TEMPLATE_ASSEMBLE_XID" val="5fa10962a8fc48be8080f8a9"/>
  <p:tag name="KSO_WM_TEMPLATE_CATEGORY" val="custom"/>
  <p:tag name="KSO_WM_TEMPLATE_INDEX" val="20201293"/>
  <p:tag name="KSO_WM_UNIT_BLOCK" val="0"/>
  <p:tag name="KSO_WM_UNIT_COMPATIBLE" val="0"/>
  <p:tag name="KSO_WM_UNIT_DEC_AREA_ID" val="babe2e0cd4c342568048a050fb317af6"/>
  <p:tag name="KSO_WM_UNIT_DEFAULT_FONT" val="24;32;2"/>
  <p:tag name="KSO_WM_UNIT_DIAGRAM_ISNUMVISUAL" val="0"/>
  <p:tag name="KSO_WM_UNIT_DIAGRAM_ISREFERUNIT" val="0"/>
  <p:tag name="KSO_WM_UNIT_HIGHLIGHT" val="0"/>
  <p:tag name="KSO_WM_UNIT_ID" val="custom2020129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大标题内容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9"/>
</p:tagLst>
</file>

<file path=ppt/tags/tag10.xml><?xml version="1.0" encoding="utf-8"?>
<p:tagLst xmlns:p="http://schemas.openxmlformats.org/presentationml/2006/main">
  <p:tag name="KSO_WM_ASSEMBLE_CHIP_INDEX" val="82df27532dd14e25b7f604e27735c25a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1950ac41c4a0a525618"/>
  <p:tag name="KSO_WM_CHIP_XID" val="5ebe41950ac41c4a0a525619"/>
  <p:tag name="KSO_WM_TAG_VERSION" val="1.0"/>
  <p:tag name="KSO_WM_TEMPLATE_ASSEMBLE_GROUPID" val="5fa0fd07a8fc48be8080e791"/>
  <p:tag name="KSO_WM_TEMPLATE_ASSEMBLE_XID" val="5fa10962a8fc48be8080f8a9"/>
  <p:tag name="KSO_WM_TEMPLATE_CATEGORY" val="custom"/>
  <p:tag name="KSO_WM_TEMPLATE_INDEX" val="20201293"/>
  <p:tag name="KSO_WM_UNIT_BLOCK" val="0"/>
  <p:tag name="KSO_WM_UNIT_COMPATIBLE" val="0"/>
  <p:tag name="KSO_WM_UNIT_DEC_AREA_ID" val="7a8c00639c474901b56d9777ab95a400"/>
  <p:tag name="KSO_WM_UNIT_DEFAULT_FONT" val="14;16;2"/>
  <p:tag name="KSO_WM_UNIT_DIAGRAM_ISNUMVISUAL" val="0"/>
  <p:tag name="KSO_WM_UNIT_DIAGRAM_ISREFERUNIT" val="0"/>
  <p:tag name="KSO_WM_UNIT_HIGHLIGHT" val="0"/>
  <p:tag name="KSO_WM_UNIT_ID" val="custom2020129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输入你的正文，文字是您思想的提炼，为了最终演示发布的良好效果。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165"/>
</p:tagLst>
</file>

<file path=ppt/tags/tag11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2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3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4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5.xml><?xml version="1.0" encoding="utf-8"?>
<p:tagLst xmlns:p="http://schemas.openxmlformats.org/presentationml/2006/main">
  <p:tag name="KSO_WM_ASSEMBLE_CHIP_INDEX" val="fd81a4c5f14149d8af6cd44c0f242661"/>
  <p:tag name="KSO_WM_BEAUTIFY_FLAG" val="#wm#"/>
  <p:tag name="KSO_WM_CHIP_FILLAREA_FILL_RULE" val="{&quot;fill_align&quot;:&quot;rm&quot;,&quot;fill_effect&quot;:[],&quot;fill_mode&quot;:&quot;adaptive&quot;,&quot;sacle_strategy&quot;:&quot;stretch&quot;}"/>
  <p:tag name="KSO_WM_CHIP_GROUPID" val="5fa0fd07a8fc48be8080e791"/>
  <p:tag name="KSO_WM_CHIP_XID" val="5fa0fd07a8fc48be8080e793"/>
  <p:tag name="KSO_WM_TAG_VERSION" val="1.0"/>
  <p:tag name="KSO_WM_TEMPLATE_CATEGORY" val="chip"/>
  <p:tag name="KSO_WM_TEMPLATE_INDEX" val="20201293"/>
  <p:tag name="KSO_WM_UNIT_COMPATIBLE" val="0"/>
  <p:tag name="KSO_WM_UNIT_DEC_AREA_ID" val="71da2df21867433a8785a6e49e807f6e"/>
  <p:tag name="KSO_WM_UNIT_DECORATE_INFO" val=""/>
  <p:tag name="KSO_WM_UNIT_DIAGRAM_ISNUMVISUAL" val="0"/>
  <p:tag name="KSO_WM_UNIT_DIAGRAM_ISREFERUNIT" val="0"/>
  <p:tag name="KSO_WM_UNIT_HIGHLIGHT" val="0"/>
  <p:tag name="KSO_WM_UNIT_ID" val="chip20201293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6.xml><?xml version="1.0" encoding="utf-8"?>
<p:tagLst xmlns:p="http://schemas.openxmlformats.org/presentationml/2006/main">
  <p:tag name="KSO_WM_ASSEMBLE_CHIP_INDEX" val="80d7ca7f5f494a319fe07cece3ce117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TAG_VERSION" val="1.0"/>
  <p:tag name="KSO_WM_TEMPLATE_CATEGORY" val="chip"/>
  <p:tag name="KSO_WM_TEMPLATE_INDEX" val="20201293"/>
  <p:tag name="KSO_WM_UNIT_COMPATIBLE" val="0"/>
  <p:tag name="KSO_WM_UNIT_DEC_AREA_ID" val="26a788a8b837421390fb74640dd3386e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7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8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9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20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21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22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23.xml><?xml version="1.0" encoding="utf-8"?>
<p:tagLst xmlns:p="http://schemas.openxmlformats.org/presentationml/2006/main">
  <p:tag name="KSO_WM_ASSEMBLE_CHIP_INDEX" val="4ed519dc74f5422794ba784262847fda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5fa0fd07a8fc48be8080e791"/>
  <p:tag name="KSO_WM_CHIP_XID" val="5fa0fd07a8fc48be8080e792"/>
  <p:tag name="KSO_WM_TAG_VERSION" val="1.0"/>
  <p:tag name="KSO_WM_TEMPLATE_CATEGORY" val="chip"/>
  <p:tag name="KSO_WM_TEMPLATE_INDEX" val="20201293"/>
  <p:tag name="KSO_WM_UNIT_COMPATIBLE" val="0"/>
  <p:tag name="KSO_WM_UNIT_DEC_AREA_ID" val="87fed009d2ac4cc6b2d08df403cd486f"/>
  <p:tag name="KSO_WM_UNIT_DEC_CHANGEPICRESERVED" val="1"/>
  <p:tag name="KSO_WM_UNIT_DEC_SUPPORTCHANGEPIC" val="0"/>
  <p:tag name="KSO_WM_UNIT_DECORATE_INFO" val=""/>
  <p:tag name="KSO_WM_UNIT_DIAGRAM_ISNUMVISUAL" val="0"/>
  <p:tag name="KSO_WM_UNIT_DIAGRAM_ISREFERUNIT" val="0"/>
  <p:tag name="KSO_WM_UNIT_HIGHLIGHT" val="0"/>
  <p:tag name="KSO_WM_UNIT_ID" val="chip20201293_1*i*1"/>
  <p:tag name="KSO_WM_UNIT_INDEX" val="1"/>
  <p:tag name="KSO_WM_UNIT_LAYERLEVEL" val="1"/>
  <p:tag name="KSO_WM_UNIT_SM_LIMIT_TYPE" val=""/>
  <p:tag name="KSO_WM_UNIT_SUBTYPE" val="u"/>
  <p:tag name="KSO_WM_UNIT_TYPE" val="i"/>
</p:tagLst>
</file>

<file path=ppt/tags/tag24.xml><?xml version="1.0" encoding="utf-8"?>
<p:tagLst xmlns:p="http://schemas.openxmlformats.org/presentationml/2006/main">
  <p:tag name="KSO_WM_ASSEMBLE_CHIP_INDEX" val="929c46263b774243b778b3be232cdc81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d230ac41c4a0a525649"/>
  <p:tag name="KSO_WM_CHIP_XID" val="5ebe4d230ac41c4a0a52564a"/>
  <p:tag name="KSO_WM_TAG_VERSION" val="1.0"/>
  <p:tag name="KSO_WM_TEMPLATE_ASSEMBLE_GROUPID" val="5fa0fd07a8fc48be8080e791"/>
  <p:tag name="KSO_WM_TEMPLATE_ASSEMBLE_XID" val="5fa10962a8fc48be8080f8c4"/>
  <p:tag name="KSO_WM_TEMPLATE_CATEGORY" val="custom"/>
  <p:tag name="KSO_WM_TEMPLATE_INDEX" val="20201293"/>
  <p:tag name="KSO_WM_UNIT_BLOCK" val="0"/>
  <p:tag name="KSO_WM_UNIT_COMPATIBLE" val="0"/>
  <p:tag name="KSO_WM_UNIT_DEC_AREA_ID" val="96d83f363bcc494ea61ee02635dd7cf8"/>
  <p:tag name="KSO_WM_UNIT_DEFAULT_FONT" val="18;24;2"/>
  <p:tag name="KSO_WM_UNIT_DIAGRAM_ISNUMVISUAL" val="0"/>
  <p:tag name="KSO_WM_UNIT_DIAGRAM_ISREFERUNIT" val="0"/>
  <p:tag name="KSO_WM_UNIT_HIGHLIGHT" val="0"/>
  <p:tag name="KSO_WM_UNIT_ID" val="custom2020129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18"/>
</p:tagLst>
</file>

<file path=ppt/tags/tag25.xml><?xml version="1.0" encoding="utf-8"?>
<p:tagLst xmlns:p="http://schemas.openxmlformats.org/presentationml/2006/main">
  <p:tag name="KSO_WM_ASSEMBLE_CHIP_INDEX" val="929c46263b774243b778b3be232cdc81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d230ac41c4a0a525649"/>
  <p:tag name="KSO_WM_CHIP_XID" val="5ebe4d230ac41c4a0a52564a"/>
  <p:tag name="KSO_WM_TAG_VERSION" val="1.0"/>
  <p:tag name="KSO_WM_TEMPLATE_ASSEMBLE_GROUPID" val="5fa0fd07a8fc48be8080e791"/>
  <p:tag name="KSO_WM_TEMPLATE_ASSEMBLE_XID" val="5fa10962a8fc48be8080f8c4"/>
  <p:tag name="KSO_WM_TEMPLATE_CATEGORY" val="custom"/>
  <p:tag name="KSO_WM_TEMPLATE_INDEX" val="20201293"/>
  <p:tag name="KSO_WM_UNIT_BLOCK" val="0"/>
  <p:tag name="KSO_WM_UNIT_COMPATIBLE" val="0"/>
  <p:tag name="KSO_WM_UNIT_DEC_AREA_ID" val="a5f8170114864349bad27e18bf193b90"/>
  <p:tag name="KSO_WM_UNIT_DEFAULT_FONT" val="60;74;4"/>
  <p:tag name="KSO_WM_UNIT_DIAGRAM_ISNUMVISUAL" val="0"/>
  <p:tag name="KSO_WM_UNIT_DIAGRAM_ISREFERUNIT" val="0"/>
  <p:tag name="KSO_WM_UNIT_HIGHLIGHT" val="0"/>
  <p:tag name="KSO_WM_UNIT_ID" val="custom20201293_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谢谢观看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6"/>
</p:tagLst>
</file>

<file path=ppt/tags/tag26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18455d17-7299-4564-9627-62dafdef7aaf}"/>
</p:tagLst>
</file>

<file path=ppt/tags/tag27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647983ff-c558-4a12-954f-8a0eb9b2b039}"/>
</p:tagLst>
</file>

<file path=ppt/tags/tag28.xml><?xml version="1.0" encoding="utf-8"?>
<p:tagLst xmlns:p="http://schemas.openxmlformats.org/presentationml/2006/main">
  <p:tag name="KSO_WM_SLIDE_BACKGROUND_TYPE" val="general"/>
</p:tagLst>
</file>

<file path=ppt/tags/tag29.xml><?xml version="1.0" encoding="utf-8"?>
<p:tagLst xmlns:p="http://schemas.openxmlformats.org/presentationml/2006/main">
  <p:tag name="KSO_WM_SLIDE_BACKGROUND_TYPE" val="general"/>
</p:tagLst>
</file>

<file path=ppt/tags/tag30.xml><?xml version="1.0" encoding="utf-8"?>
<p:tagLst xmlns:p="http://schemas.openxmlformats.org/presentationml/2006/main">
  <p:tag name="KSO_WM_SLIDE_BACKGROUND_TYPE" val="general"/>
</p:tagLst>
</file>

<file path=ppt/tags/tag31.xml><?xml version="1.0" encoding="utf-8"?>
<p:tagLst xmlns:p="http://schemas.openxmlformats.org/presentationml/2006/main">
  <p:tag name="KSO_WM_SLIDE_BACKGROUND_TYPE" val="general"/>
</p:tagLst>
</file>

<file path=ppt/tags/tag32.xml><?xml version="1.0" encoding="utf-8"?>
<p:tagLst xmlns:p="http://schemas.openxmlformats.org/presentationml/2006/main">
  <p:tag name="KSO_WM_ASSEMBLE_CHIP_INDEX" val="ca46edf111714b50a52e157a8204f32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6"/>
  <p:tag name="KSO_WM_SLIDE_BACKGROUND_TYPE" val="frame"/>
  <p:tag name="KSO_WM_TAG_VERSION" val="1.0"/>
  <p:tag name="KSO_WM_TEMPLATE_CATEGORY" val="chip"/>
  <p:tag name="KSO_WM_TEMPLATE_INDEX" val="20201293"/>
  <p:tag name="KSO_WM_UNIT_COMPATIBLE" val="0"/>
  <p:tag name="KSO_WM_UNIT_DEC_AREA_ID" val="6f85697011dd4c36953a7afb80b62e6d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01293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3.xml><?xml version="1.0" encoding="utf-8"?>
<p:tagLst xmlns:p="http://schemas.openxmlformats.org/presentationml/2006/main">
  <p:tag name="KSO_WM_ASSEMBLE_CHIP_INDEX" val="74c6c9ef86c441ffa4c6c1da9248515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frame"/>
  <p:tag name="KSO_WM_TAG_VERSION" val="1.0"/>
  <p:tag name="KSO_WM_TEMPLATE_CATEGORY" val="chip"/>
  <p:tag name="KSO_WM_TEMPLATE_INDEX" val="20201293"/>
  <p:tag name="KSO_WM_UNIT_COMPATIBLE" val="0"/>
  <p:tag name="KSO_WM_UNIT_DEC_AREA_ID" val="86ab4b764f084da0b0502715ef32d348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34.xml><?xml version="1.0" encoding="utf-8"?>
<p:tagLst xmlns:p="http://schemas.openxmlformats.org/presentationml/2006/main">
  <p:tag name="KSO_WM_ASSEMBLE_CHIP_INDEX" val="b95f201a57ca4aad8084c553c63b0aa9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frame"/>
  <p:tag name="KSO_WM_TAG_VERSION" val="1.0"/>
  <p:tag name="KSO_WM_TEMPLATE_CATEGORY" val="chip"/>
  <p:tag name="KSO_WM_TEMPLATE_INDEX" val="20201293"/>
  <p:tag name="KSO_WM_UNIT_COMPATIBLE" val="0"/>
  <p:tag name="KSO_WM_UNIT_DEC_AREA_ID" val="20a7f9f60f3246429387fc233527e96f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35.xml><?xml version="1.0" encoding="utf-8"?>
<p:tagLst xmlns:p="http://schemas.openxmlformats.org/presentationml/2006/main">
  <p:tag name="KSO_WM_SLIDE_BACKGROUND_TYPE" val="frame"/>
</p:tagLst>
</file>

<file path=ppt/tags/tag36.xml><?xml version="1.0" encoding="utf-8"?>
<p:tagLst xmlns:p="http://schemas.openxmlformats.org/presentationml/2006/main">
  <p:tag name="KSO_WM_SLIDE_BACKGROUND_TYPE" val="frame"/>
</p:tagLst>
</file>

<file path=ppt/tags/tag37.xml><?xml version="1.0" encoding="utf-8"?>
<p:tagLst xmlns:p="http://schemas.openxmlformats.org/presentationml/2006/main">
  <p:tag name="KSO_WM_SLIDE_BACKGROUND_TYPE" val="frame"/>
</p:tagLst>
</file>

<file path=ppt/tags/tag38.xml><?xml version="1.0" encoding="utf-8"?>
<p:tagLst xmlns:p="http://schemas.openxmlformats.org/presentationml/2006/main">
  <p:tag name="KSO_WM_SLIDE_BACKGROUND_TYPE" val="frame"/>
</p:tagLst>
</file>

<file path=ppt/tags/tag39.xml><?xml version="1.0" encoding="utf-8"?>
<p:tagLst xmlns:p="http://schemas.openxmlformats.org/presentationml/2006/main">
  <p:tag name="KSO_WM_SLIDE_BACKGROUND_TYPE" val="frame"/>
</p:tagLst>
</file>

<file path=ppt/tags/tag40.xml><?xml version="1.0" encoding="utf-8"?>
<p:tagLst xmlns:p="http://schemas.openxmlformats.org/presentationml/2006/main">
  <p:tag name="KSO_WM_ASSEMBLE_CHIP_INDEX" val="e977b0a7ba2e438cb853c03727ed247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6"/>
  <p:tag name="KSO_WM_SLIDE_BACKGROUND_TYPE" val="leftRight"/>
  <p:tag name="KSO_WM_TAG_VERSION" val="1.0"/>
  <p:tag name="KSO_WM_TEMPLATE_CATEGORY" val="chip"/>
  <p:tag name="KSO_WM_TEMPLATE_INDEX" val="20201293"/>
  <p:tag name="KSO_WM_UNIT_COMPATIBLE" val="0"/>
  <p:tag name="KSO_WM_UNIT_DEC_AREA_ID" val="1d59e8ea84f849ada1bcf878678826e4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01293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1.xml><?xml version="1.0" encoding="utf-8"?>
<p:tagLst xmlns:p="http://schemas.openxmlformats.org/presentationml/2006/main">
  <p:tag name="KSO_WM_ASSEMBLE_CHIP_INDEX" val="02b7eab650cc40d39006fce446f7fe4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leftRight"/>
  <p:tag name="KSO_WM_TAG_VERSION" val="1.0"/>
  <p:tag name="KSO_WM_TEMPLATE_CATEGORY" val="chip"/>
  <p:tag name="KSO_WM_TEMPLATE_INDEX" val="20201293"/>
  <p:tag name="KSO_WM_UNIT_COMPATIBLE" val="0"/>
  <p:tag name="KSO_WM_UNIT_DEC_AREA_ID" val="2a643f70f90349f49bd0b4e8a8c3011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42.xml><?xml version="1.0" encoding="utf-8"?>
<p:tagLst xmlns:p="http://schemas.openxmlformats.org/presentationml/2006/main">
  <p:tag name="KSO_WM_ASSEMBLE_CHIP_INDEX" val="f33360b5c486479486f189883183c53a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leftRight"/>
  <p:tag name="KSO_WM_TAG_VERSION" val="1.0"/>
  <p:tag name="KSO_WM_TEMPLATE_CATEGORY" val="chip"/>
  <p:tag name="KSO_WM_TEMPLATE_INDEX" val="20201293"/>
  <p:tag name="KSO_WM_UNIT_COMPATIBLE" val="0"/>
  <p:tag name="KSO_WM_UNIT_DEC_AREA_ID" val="0130ad08a7fd42a3ba645fd34681ba96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43.xml><?xml version="1.0" encoding="utf-8"?>
<p:tagLst xmlns:p="http://schemas.openxmlformats.org/presentationml/2006/main">
  <p:tag name="KSO_WM_SLIDE_BACKGROUND_TYPE" val="leftRight"/>
</p:tagLst>
</file>

<file path=ppt/tags/tag44.xml><?xml version="1.0" encoding="utf-8"?>
<p:tagLst xmlns:p="http://schemas.openxmlformats.org/presentationml/2006/main">
  <p:tag name="KSO_WM_SLIDE_BACKGROUND_TYPE" val="leftRight"/>
</p:tagLst>
</file>

<file path=ppt/tags/tag45.xml><?xml version="1.0" encoding="utf-8"?>
<p:tagLst xmlns:p="http://schemas.openxmlformats.org/presentationml/2006/main">
  <p:tag name="KSO_WM_SLIDE_BACKGROUND_TYPE" val="leftRight"/>
</p:tagLst>
</file>

<file path=ppt/tags/tag46.xml><?xml version="1.0" encoding="utf-8"?>
<p:tagLst xmlns:p="http://schemas.openxmlformats.org/presentationml/2006/main">
  <p:tag name="KSO_WM_SLIDE_BACKGROUND_TYPE" val="leftRight"/>
</p:tagLst>
</file>

<file path=ppt/tags/tag47.xml><?xml version="1.0" encoding="utf-8"?>
<p:tagLst xmlns:p="http://schemas.openxmlformats.org/presentationml/2006/main">
  <p:tag name="KSO_WM_SLIDE_BACKGROUND_TYPE" val="leftRight"/>
</p:tagLst>
</file>

<file path=ppt/tags/tag48.xml><?xml version="1.0" encoding="utf-8"?>
<p:tagLst xmlns:p="http://schemas.openxmlformats.org/presentationml/2006/main">
  <p:tag name="KSO_WM_SLIDE_BACKGROUND_TYPE" val="leftRight"/>
</p:tagLst>
</file>

<file path=ppt/tags/tag49.xml><?xml version="1.0" encoding="utf-8"?>
<p:tagLst xmlns:p="http://schemas.openxmlformats.org/presentationml/2006/main">
  <p:tag name="KSO_WM_ASSEMBLE_CHIP_INDEX" val="29a7da2a7710452499ce906a6815b25a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6"/>
  <p:tag name="KSO_WM_SLIDE_BACKGROUND_TYPE" val="topBottom"/>
  <p:tag name="KSO_WM_TAG_VERSION" val="1.0"/>
  <p:tag name="KSO_WM_TEMPLATE_CATEGORY" val="chip"/>
  <p:tag name="KSO_WM_TEMPLATE_INDEX" val="20201293"/>
  <p:tag name="KSO_WM_UNIT_COMPATIBLE" val="0"/>
  <p:tag name="KSO_WM_UNIT_DEC_AREA_ID" val="9ce9fcbcdd454ec6b7cb78105b003fd3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01293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0.xml><?xml version="1.0" encoding="utf-8"?>
<p:tagLst xmlns:p="http://schemas.openxmlformats.org/presentationml/2006/main">
  <p:tag name="KSO_WM_ASSEMBLE_CHIP_INDEX" val="58d234d209be4976b2e0cf01005a0ef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topBottom"/>
  <p:tag name="KSO_WM_TAG_VERSION" val="1.0"/>
  <p:tag name="KSO_WM_TEMPLATE_CATEGORY" val="chip"/>
  <p:tag name="KSO_WM_TEMPLATE_INDEX" val="20201293"/>
  <p:tag name="KSO_WM_UNIT_COMPATIBLE" val="0"/>
  <p:tag name="KSO_WM_UNIT_DEC_AREA_ID" val="bb1dbd7aca9e40908e1e17eb10411702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51.xml><?xml version="1.0" encoding="utf-8"?>
<p:tagLst xmlns:p="http://schemas.openxmlformats.org/presentationml/2006/main">
  <p:tag name="KSO_WM_ASSEMBLE_CHIP_INDEX" val="f5a2004ac49b4bb69c57f8a02a26ca3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topBottom"/>
  <p:tag name="KSO_WM_TAG_VERSION" val="1.0"/>
  <p:tag name="KSO_WM_TEMPLATE_CATEGORY" val="chip"/>
  <p:tag name="KSO_WM_TEMPLATE_INDEX" val="20201293"/>
  <p:tag name="KSO_WM_UNIT_COMPATIBLE" val="0"/>
  <p:tag name="KSO_WM_UNIT_DEC_AREA_ID" val="e002303fbfca4df79512f67617623bff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52.xml><?xml version="1.0" encoding="utf-8"?>
<p:tagLst xmlns:p="http://schemas.openxmlformats.org/presentationml/2006/main">
  <p:tag name="KSO_WM_SLIDE_BACKGROUND_TYPE" val="topBottom"/>
</p:tagLst>
</file>

<file path=ppt/tags/tag53.xml><?xml version="1.0" encoding="utf-8"?>
<p:tagLst xmlns:p="http://schemas.openxmlformats.org/presentationml/2006/main">
  <p:tag name="KSO_WM_SLIDE_BACKGROUND_TYPE" val="topBottom"/>
</p:tagLst>
</file>

<file path=ppt/tags/tag54.xml><?xml version="1.0" encoding="utf-8"?>
<p:tagLst xmlns:p="http://schemas.openxmlformats.org/presentationml/2006/main">
  <p:tag name="KSO_WM_SLIDE_BACKGROUND_TYPE" val="topBottom"/>
</p:tagLst>
</file>

<file path=ppt/tags/tag55.xml><?xml version="1.0" encoding="utf-8"?>
<p:tagLst xmlns:p="http://schemas.openxmlformats.org/presentationml/2006/main">
  <p:tag name="KSO_WM_SLIDE_BACKGROUND_TYPE" val="topBottom"/>
</p:tagLst>
</file>

<file path=ppt/tags/tag56.xml><?xml version="1.0" encoding="utf-8"?>
<p:tagLst xmlns:p="http://schemas.openxmlformats.org/presentationml/2006/main">
  <p:tag name="KSO_WM_SLIDE_BACKGROUND_TYPE" val="topBottom"/>
</p:tagLst>
</file>

<file path=ppt/tags/tag57.xml><?xml version="1.0" encoding="utf-8"?>
<p:tagLst xmlns:p="http://schemas.openxmlformats.org/presentationml/2006/main">
  <p:tag name="KSO_WM_SLIDE_BACKGROUND_TYPE" val="topBottom"/>
</p:tagLst>
</file>

<file path=ppt/tags/tag58.xml><?xml version="1.0" encoding="utf-8"?>
<p:tagLst xmlns:p="http://schemas.openxmlformats.org/presentationml/2006/main">
  <p:tag name="KSO_WM_ASSEMBLE_CHIP_INDEX" val="1fc67831cb5a49c892673ec7cdbcd031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6"/>
  <p:tag name="KSO_WM_SLIDE_BACKGROUND_TYPE" val="bottomTop"/>
  <p:tag name="KSO_WM_TAG_VERSION" val="1.0"/>
  <p:tag name="KSO_WM_TEMPLATE_CATEGORY" val="chip"/>
  <p:tag name="KSO_WM_TEMPLATE_INDEX" val="20201293"/>
  <p:tag name="KSO_WM_UNIT_COMPATIBLE" val="0"/>
  <p:tag name="KSO_WM_UNIT_DEC_AREA_ID" val="fb223afda20e4bc98e7e527da0d40614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01293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9.xml><?xml version="1.0" encoding="utf-8"?>
<p:tagLst xmlns:p="http://schemas.openxmlformats.org/presentationml/2006/main">
  <p:tag name="KSO_WM_ASSEMBLE_CHIP_INDEX" val="ae053a95a3884383997281928459716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bottomTop"/>
  <p:tag name="KSO_WM_TAG_VERSION" val="1.0"/>
  <p:tag name="KSO_WM_TEMPLATE_CATEGORY" val="chip"/>
  <p:tag name="KSO_WM_TEMPLATE_INDEX" val="20201293"/>
  <p:tag name="KSO_WM_UNIT_COMPATIBLE" val="0"/>
  <p:tag name="KSO_WM_UNIT_DEC_AREA_ID" val="43ced91df8614865bce67ad2c5869386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60.xml><?xml version="1.0" encoding="utf-8"?>
<p:tagLst xmlns:p="http://schemas.openxmlformats.org/presentationml/2006/main">
  <p:tag name="KSO_WM_ASSEMBLE_CHIP_INDEX" val="56ee6a1a3283454ab095ea878c93175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bottomTop"/>
  <p:tag name="KSO_WM_TAG_VERSION" val="1.0"/>
  <p:tag name="KSO_WM_TEMPLATE_CATEGORY" val="chip"/>
  <p:tag name="KSO_WM_TEMPLATE_INDEX" val="20201293"/>
  <p:tag name="KSO_WM_UNIT_COMPATIBLE" val="0"/>
  <p:tag name="KSO_WM_UNIT_DEC_AREA_ID" val="18b5cfe565f84a319a39b55186d91e5d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61.xml><?xml version="1.0" encoding="utf-8"?>
<p:tagLst xmlns:p="http://schemas.openxmlformats.org/presentationml/2006/main">
  <p:tag name="KSO_WM_SLIDE_BACKGROUND_TYPE" val="bottomTop"/>
</p:tagLst>
</file>

<file path=ppt/tags/tag62.xml><?xml version="1.0" encoding="utf-8"?>
<p:tagLst xmlns:p="http://schemas.openxmlformats.org/presentationml/2006/main">
  <p:tag name="KSO_WM_SLIDE_BACKGROUND_TYPE" val="bottomTop"/>
</p:tagLst>
</file>

<file path=ppt/tags/tag63.xml><?xml version="1.0" encoding="utf-8"?>
<p:tagLst xmlns:p="http://schemas.openxmlformats.org/presentationml/2006/main">
  <p:tag name="KSO_WM_SLIDE_BACKGROUND_TYPE" val="bottomTop"/>
</p:tagLst>
</file>

<file path=ppt/tags/tag64.xml><?xml version="1.0" encoding="utf-8"?>
<p:tagLst xmlns:p="http://schemas.openxmlformats.org/presentationml/2006/main">
  <p:tag name="KSO_WM_SLIDE_BACKGROUND_TYPE" val="bottomTop"/>
</p:tagLst>
</file>

<file path=ppt/tags/tag65.xml><?xml version="1.0" encoding="utf-8"?>
<p:tagLst xmlns:p="http://schemas.openxmlformats.org/presentationml/2006/main">
  <p:tag name="KSO_WM_SLIDE_BACKGROUND_TYPE" val="bottomTop"/>
</p:tagLst>
</file>

<file path=ppt/tags/tag66.xml><?xml version="1.0" encoding="utf-8"?>
<p:tagLst xmlns:p="http://schemas.openxmlformats.org/presentationml/2006/main">
  <p:tag name="KSO_WM_SLIDE_BACKGROUND_TYPE" val="bottomTop"/>
</p:tagLst>
</file>

<file path=ppt/tags/tag67.xml><?xml version="1.0" encoding="utf-8"?>
<p:tagLst xmlns:p="http://schemas.openxmlformats.org/presentationml/2006/main">
  <p:tag name="KSO_WM_ASSEMBLE_CHIP_INDEX" val="6ae098f97e7544f99dcde5a345b84b2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6"/>
  <p:tag name="KSO_WM_SLIDE_BACKGROUND_TYPE" val="navigation"/>
  <p:tag name="KSO_WM_TAG_VERSION" val="1.0"/>
  <p:tag name="KSO_WM_TEMPLATE_CATEGORY" val="chip"/>
  <p:tag name="KSO_WM_TEMPLATE_INDEX" val="20201293"/>
  <p:tag name="KSO_WM_UNIT_COMPATIBLE" val="0"/>
  <p:tag name="KSO_WM_UNIT_DEC_AREA_ID" val="21db78a4d71642f9a87d6340830d1301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01293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8.xml><?xml version="1.0" encoding="utf-8"?>
<p:tagLst xmlns:p="http://schemas.openxmlformats.org/presentationml/2006/main">
  <p:tag name="KSO_WM_ASSEMBLE_CHIP_INDEX" val="acf38ca99e8c4975816fd3b4fa3bcae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navigation"/>
  <p:tag name="KSO_WM_TAG_VERSION" val="1.0"/>
  <p:tag name="KSO_WM_TEMPLATE_CATEGORY" val="chip"/>
  <p:tag name="KSO_WM_TEMPLATE_INDEX" val="20201293"/>
  <p:tag name="KSO_WM_UNIT_COMPATIBLE" val="0"/>
  <p:tag name="KSO_WM_UNIT_DEC_AREA_ID" val="c62eb7bccd404f4ca7c94d4633816c75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69.xml><?xml version="1.0" encoding="utf-8"?>
<p:tagLst xmlns:p="http://schemas.openxmlformats.org/presentationml/2006/main">
  <p:tag name="KSO_WM_ASSEMBLE_CHIP_INDEX" val="3cb715d7cd84472bb6f1213135d85596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navigation"/>
  <p:tag name="KSO_WM_TAG_VERSION" val="1.0"/>
  <p:tag name="KSO_WM_TEMPLATE_CATEGORY" val="chip"/>
  <p:tag name="KSO_WM_TEMPLATE_INDEX" val="20201293"/>
  <p:tag name="KSO_WM_UNIT_COMPATIBLE" val="0"/>
  <p:tag name="KSO_WM_UNIT_DEC_AREA_ID" val="43565377674c4cd0a3bff888d75576a0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70.xml><?xml version="1.0" encoding="utf-8"?>
<p:tagLst xmlns:p="http://schemas.openxmlformats.org/presentationml/2006/main">
  <p:tag name="KSO_WM_SLIDE_BACKGROUND_TYPE" val="navigation"/>
</p:tagLst>
</file>

<file path=ppt/tags/tag71.xml><?xml version="1.0" encoding="utf-8"?>
<p:tagLst xmlns:p="http://schemas.openxmlformats.org/presentationml/2006/main">
  <p:tag name="KSO_WM_SLIDE_BACKGROUND_TYPE" val="navigation"/>
</p:tagLst>
</file>

<file path=ppt/tags/tag72.xml><?xml version="1.0" encoding="utf-8"?>
<p:tagLst xmlns:p="http://schemas.openxmlformats.org/presentationml/2006/main">
  <p:tag name="KSO_WM_SLIDE_BACKGROUND_TYPE" val="navigation"/>
</p:tagLst>
</file>

<file path=ppt/tags/tag73.xml><?xml version="1.0" encoding="utf-8"?>
<p:tagLst xmlns:p="http://schemas.openxmlformats.org/presentationml/2006/main">
  <p:tag name="KSO_WM_SLIDE_BACKGROUND_TYPE" val="navigation"/>
</p:tagLst>
</file>

<file path=ppt/tags/tag74.xml><?xml version="1.0" encoding="utf-8"?>
<p:tagLst xmlns:p="http://schemas.openxmlformats.org/presentationml/2006/main">
  <p:tag name="KSO_WM_SLIDE_BACKGROUND_TYPE" val="navigation"/>
</p:tagLst>
</file>

<file path=ppt/tags/tag75.xml><?xml version="1.0" encoding="utf-8"?>
<p:tagLst xmlns:p="http://schemas.openxmlformats.org/presentationml/2006/main">
  <p:tag name="KSO_WM_SLIDE_BACKGROUND_TYPE" val="navigation"/>
</p:tagLst>
</file>

<file path=ppt/tags/tag76.xml><?xml version="1.0" encoding="utf-8"?>
<p:tagLst xmlns:p="http://schemas.openxmlformats.org/presentationml/2006/main">
  <p:tag name="KSO_WM_SLIDE_BACKGROUND_TYPE" val="navigation"/>
</p:tagLst>
</file>

<file path=ppt/tags/tag77.xml><?xml version="1.0" encoding="utf-8"?>
<p:tagLst xmlns:p="http://schemas.openxmlformats.org/presentationml/2006/main">
  <p:tag name="KSO_WM_SLIDE_BACKGROUND_TYPE" val="navigation"/>
</p:tagLst>
</file>

<file path=ppt/tags/tag78.xml><?xml version="1.0" encoding="utf-8"?>
<p:tagLst xmlns:p="http://schemas.openxmlformats.org/presentationml/2006/main">
  <p:tag name="KSO_WM_ASSEMBLE_CHIP_INDEX" val="3588f85b4d0f401db79975545894d9c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6"/>
  <p:tag name="KSO_WM_SLIDE_BACKGROUND_TYPE" val="belt"/>
  <p:tag name="KSO_WM_TAG_VERSION" val="1.0"/>
  <p:tag name="KSO_WM_TEMPLATE_CATEGORY" val="chip"/>
  <p:tag name="KSO_WM_TEMPLATE_INDEX" val="20201293"/>
  <p:tag name="KSO_WM_UNIT_COMPATIBLE" val="0"/>
  <p:tag name="KSO_WM_UNIT_DEC_AREA_ID" val="31b30d0a2a7348c58dd356ae2b691024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01293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.xml><?xml version="1.0" encoding="utf-8"?>
<p:tagLst xmlns:p="http://schemas.openxmlformats.org/presentationml/2006/main">
  <p:tag name="KSO_WM_ASSEMBLE_CHIP_INDEX" val="780169f800204570a19767162010aec9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belt"/>
  <p:tag name="KSO_WM_TAG_VERSION" val="1.0"/>
  <p:tag name="KSO_WM_TEMPLATE_CATEGORY" val="chip"/>
  <p:tag name="KSO_WM_TEMPLATE_INDEX" val="20201293"/>
  <p:tag name="KSO_WM_UNIT_COMPATIBLE" val="0"/>
  <p:tag name="KSO_WM_UNIT_DEC_AREA_ID" val="7777104886814beabcda27e16173ea6d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80.xml><?xml version="1.0" encoding="utf-8"?>
<p:tagLst xmlns:p="http://schemas.openxmlformats.org/presentationml/2006/main">
  <p:tag name="KSO_WM_ASSEMBLE_CHIP_INDEX" val="e66040eb1a6e446992c17124a1fc928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belt"/>
  <p:tag name="KSO_WM_TAG_VERSION" val="1.0"/>
  <p:tag name="KSO_WM_TEMPLATE_CATEGORY" val="chip"/>
  <p:tag name="KSO_WM_TEMPLATE_INDEX" val="20201293"/>
  <p:tag name="KSO_WM_UNIT_COMPATIBLE" val="0"/>
  <p:tag name="KSO_WM_UNIT_DEC_AREA_ID" val="a2a9c69b03444257a848bde0c59860b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81.xml><?xml version="1.0" encoding="utf-8"?>
<p:tagLst xmlns:p="http://schemas.openxmlformats.org/presentationml/2006/main">
  <p:tag name="KSO_WM_SLIDE_BACKGROUND_TYPE" val="belt"/>
</p:tagLst>
</file>

<file path=ppt/tags/tag82.xml><?xml version="1.0" encoding="utf-8"?>
<p:tagLst xmlns:p="http://schemas.openxmlformats.org/presentationml/2006/main">
  <p:tag name="KSO_WM_SLIDE_BACKGROUND_TYPE" val="belt"/>
</p:tagLst>
</file>

<file path=ppt/tags/tag83.xml><?xml version="1.0" encoding="utf-8"?>
<p:tagLst xmlns:p="http://schemas.openxmlformats.org/presentationml/2006/main">
  <p:tag name="KSO_WM_SLIDE_BACKGROUND_TYPE" val="belt"/>
</p:tagLst>
</file>

<file path=ppt/tags/tag84.xml><?xml version="1.0" encoding="utf-8"?>
<p:tagLst xmlns:p="http://schemas.openxmlformats.org/presentationml/2006/main">
  <p:tag name="KSO_WM_SLIDE_BACKGROUND_TYPE" val="belt"/>
</p:tagLst>
</file>

<file path=ppt/tags/tag85.xml><?xml version="1.0" encoding="utf-8"?>
<p:tagLst xmlns:p="http://schemas.openxmlformats.org/presentationml/2006/main">
  <p:tag name="KSO_WM_SLIDE_BACKGROUND_TYPE" val="belt"/>
</p:tagLst>
</file>

<file path=ppt/tags/tag86.xml><?xml version="1.0" encoding="utf-8"?>
<p:tagLst xmlns:p="http://schemas.openxmlformats.org/presentationml/2006/main">
  <p:tag name="KSO_WM_TEMPLATE_CATEGORY" val="custom"/>
  <p:tag name="KSO_WM_TEMPLATE_INDEX" val="20201293"/>
</p:tagLst>
</file>

<file path=ppt/tags/tag87.xml><?xml version="1.0" encoding="utf-8"?>
<p:tagLst xmlns:p="http://schemas.openxmlformats.org/presentationml/2006/main">
  <p:tag name="KSO_WM_TEMPLATE_CATEGORY" val="custom"/>
  <p:tag name="KSO_WM_TEMPLATE_INDEX" val="20201293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1293"/>
</p:tagLst>
</file>

<file path=ppt/tags/tag89.xml><?xml version="1.0" encoding="utf-8"?>
<p:tagLst xmlns:p="http://schemas.openxmlformats.org/presentationml/2006/main">
  <p:tag name="KSO_WM_ASSEMBLE_CHIP_INDEX" val="99bc15d7d3044c80a6fc7b7d9c4ac089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e7645e1f15ec24fe43a"/>
  <p:tag name="KSO_WM_CHIP_XID" val="5f2a1e7645e1f15ec24fe43b"/>
  <p:tag name="KSO_WM_TAG_VERSION" val="1.0"/>
  <p:tag name="KSO_WM_TEMPLATE_CATEGORY" val="custom"/>
  <p:tag name="KSO_WM_TEMPLATE_INDEX" val="20201293"/>
  <p:tag name="KSO_WM_UNIT_BLOCK" val="0"/>
  <p:tag name="KSO_WM_UNIT_COMPATIBLE" val="0"/>
  <p:tag name="KSO_WM_UNIT_DEC_AREA_ID" val="5bbce3cc54e946a8a690f9ed56e8d86a"/>
  <p:tag name="KSO_WM_UNIT_DEC_CHANGEPICRESERVED" val="0"/>
  <p:tag name="KSO_WM_UNIT_DEC_SUPPORTCHANGEPIC" val="0"/>
  <p:tag name="KSO_WM_UNIT_DECORATE_INFO" val="{&quot;DecorateInfoH&quot;:{&quot;IsAbs&quot;:true},&quot;DecorateInfoW&quot;:{&quot;IsAbs&quot;:false},&quot;DecorateInfoX&quot;:{&quot;IsAbs&quot;:true,&quot;Pos&quot;:1},&quot;DecorateInfoY&quot;:{&quot;IsAbs&quot;:true,&quot;Pos&quot;:0},&quot;ReferentInfo&quot;:{&quot;Id&quot;:&quot;bbcf2772b2c343209350ea40fe9b3f86&quot;,&quot;X&quot;:{&quot;Pos&quot;:1},&quot;Y&quot;:{&quot;Pos&quot;:2}},&quot;whChangeMode&quot;:0}"/>
  <p:tag name="KSO_WM_UNIT_DIAGRAM_ISNUMVISUAL" val="0"/>
  <p:tag name="KSO_WM_UNIT_DIAGRAM_ISREFERUNIT" val="0"/>
  <p:tag name="KSO_WM_UNIT_HIGHLIGHT" val="0"/>
  <p:tag name="KSO_WM_UNIT_ID" val="custom20201293_1*i*1"/>
  <p:tag name="KSO_WM_UNIT_INDEX" val="1"/>
  <p:tag name="KSO_WM_UNIT_LAYERLEVEL" val="1"/>
  <p:tag name="KSO_WM_UNIT_LINE_FILL_TYPE" val="2"/>
  <p:tag name="KSO_WM_UNIT_LINE_FORE_SCHEMECOLOR_INDEX" val="13"/>
  <p:tag name="KSO_WM_UNIT_LINE_FORE_SCHEMECOLOR_INDEX_BRIGHTNESS" val="0.25"/>
  <p:tag name="KSO_WM_UNIT_SM_LIMIT_TYPE" val="3"/>
  <p:tag name="KSO_WM_UNIT_TYPE" val="i"/>
</p:tagLst>
</file>

<file path=ppt/tags/tag90.xml><?xml version="1.0" encoding="utf-8"?>
<p:tagLst xmlns:p="http://schemas.openxmlformats.org/presentationml/2006/main">
  <p:tag name="KSO_WM_ASSEMBLE_CHIP_INDEX" val="99bc15d7d3044c80a6fc7b7d9c4ac089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e7645e1f15ec24fe43a"/>
  <p:tag name="KSO_WM_CHIP_XID" val="5f2a1e7645e1f15ec24fe43b"/>
  <p:tag name="KSO_WM_TAG_VERSION" val="1.0"/>
  <p:tag name="KSO_WM_TEMPLATE_CATEGORY" val="custom"/>
  <p:tag name="KSO_WM_TEMPLATE_INDEX" val="20201293"/>
  <p:tag name="KSO_WM_UNIT_BLOCK" val="0"/>
  <p:tag name="KSO_WM_UNIT_COMPATIBLE" val="0"/>
  <p:tag name="KSO_WM_UNIT_DEC_AREA_ID" val="e94bd682be8b4418be03daacfb752d4c"/>
  <p:tag name="KSO_WM_UNIT_DEFAULT_FONT" val="24;60;4"/>
  <p:tag name="KSO_WM_UNIT_DIAGRAM_ISNUMVISUAL" val="0"/>
  <p:tag name="KSO_WM_UNIT_DIAGRAM_ISREFERUNIT" val="0"/>
  <p:tag name="KSO_WM_UNIT_HIGHLIGHT" val="0"/>
  <p:tag name="KSO_WM_UNIT_ID" val="custom2020129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创意品牌推广方案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4"/>
</p:tagLst>
</file>

<file path=ppt/tags/tag91.xml><?xml version="1.0" encoding="utf-8"?>
<p:tagLst xmlns:p="http://schemas.openxmlformats.org/presentationml/2006/main">
  <p:tag name="KSO_WM_BEAUTIFY_FLAG" val="#wm#"/>
  <p:tag name="KSO_WM_CHIP_FILLPROP" val="[[{&quot;fill_id&quot;:&quot;014cd647425143238c2ec88d4832793b&quot;,&quot;fill_align&quot;:&quot;cm&quot;,&quot;text_align&quot;:&quot;lm&quot;,&quot;text_direction&quot;:&quot;horizontal&quot;,&quot;chip_types&quot;:[&quot;text&quot;,&quot;header&quot;]}]]"/>
  <p:tag name="KSO_WM_CHIP_GROUPID" val="5ebf6661ddc3daf3fef3f760"/>
  <p:tag name="KSO_WM_CHIP_INFOS" val="{&quot;layout_type&quot;:&quot;forright&quot;,&quot;slide_type&quot;:[&quot;title&quot;],&quot;aspect_ratio&quot;:&quot;16:9&quot;}"/>
  <p:tag name="KSO_WM_CHIP_XID" val="5ebe041a0ac41c4a0a52557a"/>
  <p:tag name="KSO_WM_SLIDE_BACKGROUND_TYPE" val="general"/>
  <p:tag name="KSO_WM_SLIDE_BK_DARK_LIGHT" val="2"/>
  <p:tag name="KSO_WM_SLIDE_ID" val="custom20201293_1"/>
  <p:tag name="KSO_WM_SLIDE_INDEX" val="1"/>
  <p:tag name="KSO_WM_SLIDE_ITEM_CNT" val="0"/>
  <p:tag name="KSO_WM_SLIDE_LAYOUT" val="a_b"/>
  <p:tag name="KSO_WM_SLIDE_LAYOUT_CNT" val="1_1"/>
  <p:tag name="KSO_WM_SLIDE_LAYOUT_INFO" val="{&quot;id&quot;:&quot;2020-11-03T15:40:27&quot;,&quot;maxSize&quot;:{&quot;size1&quot;:62.85377762405961},&quot;minSize&quot;:{&quot;size1&quot;:51.45377762405962},&quot;normalSize&quot;:{&quot;size1&quot;:58.55377762405961},&quot;subLayout&quot;:[{&quot;id&quot;:&quot;2020-11-03T15:40:27&quot;,&quot;margin&quot;:{&quot;bottom&quot;:0.20331743359565735,&quot;left&quot;:17.497968673706055,&quot;right&quot;:2.963141441345215,&quot;top&quot;:5.821568489074707},&quot;type&quot;:0},{&quot;id&quot;:&quot;2020-11-03T15:40:27&quot;,&quot;margin&quot;:{&quot;bottom&quot;:5.821590900421143,&quot;left&quot;:17.497968673706055,&quot;right&quot;:2.963141441345215,&quot;top&quot;:0.2784408628940582},&quot;type&quot;:0}],&quot;type&quot;:0}"/>
  <p:tag name="KSO_WM_SLIDE_POSITION" val="520*39"/>
  <p:tag name="KSO_WM_SLIDE_SIZE" val="380*460"/>
  <p:tag name="KSO_WM_SLIDE_SUBTYPE" val="pureTxt"/>
  <p:tag name="KSO_WM_SLIDE_SUPPORT_FEATURE_TYPE" val="0"/>
  <p:tag name="KSO_WM_SLIDE_TYPE" val="title"/>
  <p:tag name="KSO_WM_TAG_VERSION" val="1.0"/>
  <p:tag name="KSO_WM_TEMPLATE_ASSEMBLE_GROUPID" val="5fa0fd07a8fc48be8080e791"/>
  <p:tag name="KSO_WM_TEMPLATE_ASSEMBLE_XID" val="5fa10962a8fc48be8080f8ae"/>
  <p:tag name="KSO_WM_TEMPLATE_CATEGORY" val="custom"/>
  <p:tag name="KSO_WM_TEMPLATE_COLOR_TYPE" val="1"/>
  <p:tag name="KSO_WM_TEMPLATE_INDEX" val="20201293"/>
  <p:tag name="KSO_WM_TEMPLATE_MASTER_THUMB_INDEX" val="13"/>
  <p:tag name="KSO_WM_TEMPLATE_MASTER_TYPE" val="1"/>
  <p:tag name="KSO_WM_TEMPLATE_SUBCATEGORY" val="21"/>
  <p:tag name="KSO_WM_TEMPLATE_THUMBS_INDEX" val="1、2、3、4、7、46"/>
</p:tagLst>
</file>

<file path=ppt/tags/tag92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18455d17-7299-4564-9627-62dafdef7aaf}"/>
</p:tagLst>
</file>

<file path=ppt/tags/tag93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647983ff-c558-4a12-954f-8a0eb9b2b039}"/>
</p:tagLst>
</file>

<file path=ppt/tags/tag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1_4"/>
  <p:tag name="KSO_WM_UNIT_INDEX" val="1_1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1_2"/>
  <p:tag name="KSO_WM_UNIT_INDEX" val="1_1_2"/>
  <p:tag name="KSO_WM_UNIT_LAYERLEVEL" val="1_1_1"/>
  <p:tag name="KSO_WM_UNIT_SUBTYPE" val="d"/>
  <p:tag name="KSO_WM_UNIT_TEXT_FILL_FORE_SCHEMECOLOR_INDEX" val="5"/>
  <p:tag name="KSO_WM_UNIT_TEXT_FILL_TYPE" val="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2_4"/>
  <p:tag name="KSO_WM_UNIT_INDEX" val="1_2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27679_6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27679_6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3_4"/>
  <p:tag name="KSO_WM_UNIT_INDEX" val="1_3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3"/>
  <p:tag name="KSO_WM_UNIT_INDEX" val="1_4_3"/>
  <p:tag name="KSO_WM_UNIT_LAYERLEVEL" val="1_1_1"/>
  <p:tag name="KSO_WM_UNIT_TEXT_FILL_FORE_SCHEMECOLOR_INDEX" val="2"/>
  <p:tag name="KSO_WM_UNIT_TEXT_FILL_TYPE" val="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4_4"/>
  <p:tag name="KSO_WM_UNIT_INDEX" val="1_4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3"/>
  <p:tag name="KSO_WM_UNIT_INDEX" val="1_5_3"/>
  <p:tag name="KSO_WM_UNIT_LAYERLEVEL" val="1_1_1"/>
  <p:tag name="KSO_WM_UNIT_TEXT_FILL_FORE_SCHEMECOLOR_INDEX" val="2"/>
  <p:tag name="KSO_WM_UNIT_TEXT_FILL_TYPE" val="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5_4"/>
  <p:tag name="KSO_WM_UNIT_INDEX" val="1_5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27679_6*l_h_i*1_6_1"/>
  <p:tag name="KSO_WM_UNIT_INDEX" val="1_6_1"/>
  <p:tag name="KSO_WM_UNIT_LAYERLEVEL" val="1_1_1"/>
  <p:tag name="KSO_WM_UNIT_TEXT_FILL_FORE_SCHEMECOLOR_INDEX" val="2"/>
  <p:tag name="KSO_WM_UNIT_TEXT_FILL_TYPE" val="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27679_6*l_h_i*1_6_3"/>
  <p:tag name="KSO_WM_UNIT_INDEX" val="1_6_3"/>
  <p:tag name="KSO_WM_UNIT_LAYERLEVEL" val="1_1_1"/>
  <p:tag name="KSO_WM_UNIT_TEXT_FILL_FORE_SCHEMECOLOR_INDEX" val="2"/>
  <p:tag name="KSO_WM_UNIT_TEXT_FILL_TYPE" val="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6_4"/>
  <p:tag name="KSO_WM_UNIT_INDEX" val="1_6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1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5"/>
  <p:tag name="KSO_WM_UNIT_TEXT_FILL_TYPE" val="1"/>
  <p:tag name="KSO_WM_UNIT_TYPE" val="a"/>
  <p:tag name="KSO_WM_UNIT_VALUE" val="11"/>
</p:tagLst>
</file>

<file path=ppt/tags/tag1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2_2"/>
  <p:tag name="KSO_WM_UNIT_INDEX" val="1_2_2"/>
  <p:tag name="KSO_WM_UNIT_LAYERLEVEL" val="1_1_1"/>
  <p:tag name="KSO_WM_UNIT_SUBTYPE" val="d"/>
  <p:tag name="KSO_WM_UNIT_TEXT_FILL_FORE_SCHEMECOLOR_INDEX" val="6"/>
  <p:tag name="KSO_WM_UNIT_TEXT_FILL_TYPE" val="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3_2"/>
  <p:tag name="KSO_WM_UNIT_INDEX" val="1_3_2"/>
  <p:tag name="KSO_WM_UNIT_LAYERLEVEL" val="1_1_1"/>
  <p:tag name="KSO_WM_UNIT_SUBTYPE" val="d"/>
  <p:tag name="KSO_WM_UNIT_TEXT_FILL_FORE_SCHEMECOLOR_INDEX" val="7"/>
  <p:tag name="KSO_WM_UNIT_TEXT_FILL_TYPE" val="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4_2"/>
  <p:tag name="KSO_WM_UNIT_INDEX" val="1_4_2"/>
  <p:tag name="KSO_WM_UNIT_LAYERLEVEL" val="1_1_1"/>
  <p:tag name="KSO_WM_UNIT_SUBTYPE" val="d"/>
  <p:tag name="KSO_WM_UNIT_TEXT_FILL_FORE_SCHEMECOLOR_INDEX" val="8"/>
  <p:tag name="KSO_WM_UNIT_TEXT_FILL_TYPE" val="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5_2"/>
  <p:tag name="KSO_WM_UNIT_INDEX" val="1_5_2"/>
  <p:tag name="KSO_WM_UNIT_LAYERLEVEL" val="1_1_1"/>
  <p:tag name="KSO_WM_UNIT_SUBTYPE" val="d"/>
  <p:tag name="KSO_WM_UNIT_TEXT_FILL_FORE_SCHEMECOLOR_INDEX" val="9"/>
  <p:tag name="KSO_WM_UNIT_TEXT_FILL_TYPE" val="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6_2"/>
  <p:tag name="KSO_WM_UNIT_INDEX" val="1_6_2"/>
  <p:tag name="KSO_WM_UNIT_LAYERLEVEL" val="1_1_1"/>
  <p:tag name="KSO_WM_UNIT_SUBTYPE" val="d"/>
  <p:tag name="KSO_WM_UNIT_TEXT_FILL_FORE_SCHEMECOLOR_INDEX" val="10"/>
  <p:tag name="KSO_WM_UNIT_TEXT_FILL_TYPE" val="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126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18455d17-7299-4564-9627-62dafdef7aaf}"/>
</p:tagLst>
</file>

<file path=ppt/tags/tag127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647983ff-c558-4a12-954f-8a0eb9b2b039}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13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13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i*1_1_2_3"/>
  <p:tag name="KSO_WM_UNIT_INDEX" val="1_1_2_3"/>
  <p:tag name="KSO_WM_UNIT_LAYERLEVEL" val="1_1_1_1"/>
  <p:tag name="KSO_WM_UNIT_TYPE" val="p_h_h_i"/>
  <p:tag name="KSO_WM_UNIT_USESOURCEFORMAT_APPLY" val="1"/>
</p:tagLst>
</file>

<file path=ppt/tags/tag13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5"/>
  <p:tag name="KSO_WM_UNIT_FILL_TYPE" val="1"/>
  <p:tag name="KSO_WM_UNIT_HIGHLIGHT" val="0"/>
  <p:tag name="KSO_WM_UNIT_ID" val="diagram20200914_1*p_h_h_i*1_1_2_1"/>
  <p:tag name="KSO_WM_UNIT_INDEX" val="1_1_2_1"/>
  <p:tag name="KSO_WM_UNIT_LAYERLEVEL" val="1_1_1_1"/>
  <p:tag name="KSO_WM_UNIT_TYPE" val="p_h_h_i"/>
  <p:tag name="KSO_WM_UNIT_USESOURCEFORMAT_APPLY" val="1"/>
</p:tagLst>
</file>

<file path=ppt/tags/tag13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i*1_1_2_2_1"/>
  <p:tag name="KSO_WM_UNIT_INDEX" val="1_1_2_2_1"/>
  <p:tag name="KSO_WM_UNIT_LAYERLEVEL" val="1_1_1_1_1"/>
  <p:tag name="KSO_WM_UNIT_TYPE" val="p_h_h_h_i"/>
  <p:tag name="KSO_WM_UNIT_USESOURCEFORMAT_APPLY" val="1"/>
</p:tagLst>
</file>

<file path=ppt/tags/tag13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5"/>
  <p:tag name="KSO_WM_UNIT_FILL_TYPE" val="1"/>
  <p:tag name="KSO_WM_UNIT_HIGHLIGHT" val="0"/>
  <p:tag name="KSO_WM_UNIT_ID" val="diagram20200914_1*p_h_i*1_1_1"/>
  <p:tag name="KSO_WM_UNIT_INDEX" val="1_1_1"/>
  <p:tag name="KSO_WM_UNIT_LAYERLEVEL" val="1_1_1"/>
  <p:tag name="KSO_WM_UNIT_TYPE" val="p_h_i"/>
  <p:tag name="KSO_WM_UNIT_USESOURCEFORMAT_APPLY" val="1"/>
</p:tagLst>
</file>

<file path=ppt/tags/tag13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a*1_1_1"/>
  <p:tag name="KSO_WM_UNIT_INDEX" val="1_1_1"/>
  <p:tag name="KSO_WM_UNIT_ISCONTENTSTITLE" val="0"/>
  <p:tag name="KSO_WM_UNIT_LAYERLEVEL" val="1_1_1"/>
  <p:tag name="KSO_WM_UNIT_NOCLEAR" val="0"/>
  <p:tag name="KSO_WM_UNIT_PRESET_TEXT" val="添加标题"/>
  <p:tag name="KSO_WM_UNIT_TYPE" val="p_h_a"/>
  <p:tag name="KSO_WM_UNIT_USESOURCEFORMAT_APPLY" val="1"/>
  <p:tag name="KSO_WM_UNIT_VALUE" val="5"/>
</p:tagLst>
</file>

<file path=ppt/tags/tag13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5"/>
  <p:tag name="KSO_WM_UNIT_FILL_TYPE" val="1"/>
  <p:tag name="KSO_WM_UNIT_HIGHLIGHT" val="0"/>
  <p:tag name="KSO_WM_UNIT_ID" val="diagram20200914_1*p_h_h_i*1_1_1_1"/>
  <p:tag name="KSO_WM_UNIT_INDEX" val="1_1_1_1"/>
  <p:tag name="KSO_WM_UNIT_LAYERLEVEL" val="1_1_1_1"/>
  <p:tag name="KSO_WM_UNIT_TYPE" val="p_h_h_i"/>
  <p:tag name="KSO_WM_UNIT_USESOURCEFORMAT_APPLY" val="1"/>
</p:tagLst>
</file>

<file path=ppt/tags/tag14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i*1_1_1_2"/>
  <p:tag name="KSO_WM_UNIT_INDEX" val="1_1_1_2"/>
  <p:tag name="KSO_WM_UNIT_LAYERLEVEL" val="1_1_1_1"/>
  <p:tag name="KSO_WM_UNIT_TYPE" val="p_h_h_i"/>
  <p:tag name="KSO_WM_UNIT_USESOURCEFORMAT_APPLY" val="1"/>
</p:tagLst>
</file>

<file path=ppt/tags/tag14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a*1_1_1_1"/>
  <p:tag name="KSO_WM_UNIT_INDEX" val="1_1_1_1"/>
  <p:tag name="KSO_WM_UNIT_ISCONTENTSTITLE" val="0"/>
  <p:tag name="KSO_WM_UNIT_LAYERLEVEL" val="1_1_1_1"/>
  <p:tag name="KSO_WM_UNIT_NOCLEAR" val="0"/>
  <p:tag name="KSO_WM_UNIT_PRESET_TEXT" val="添加标题"/>
  <p:tag name="KSO_WM_UNIT_TYPE" val="p_h_h_a"/>
  <p:tag name="KSO_WM_UNIT_USESOURCEFORMAT_APPLY" val="1"/>
  <p:tag name="KSO_WM_UNIT_VALUE" val="4"/>
</p:tagLst>
</file>

<file path=ppt/tags/tag14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i*1_1_2_1_1"/>
  <p:tag name="KSO_WM_UNIT_INDEX" val="1_1_2_1_1"/>
  <p:tag name="KSO_WM_UNIT_LAYERLEVEL" val="1_1_1_1_1"/>
  <p:tag name="KSO_WM_UNIT_TYPE" val="p_h_h_h_i"/>
  <p:tag name="KSO_WM_UNIT_USESOURCEFORMAT_APPLY" val="1"/>
</p:tagLst>
</file>

<file path=ppt/tags/tag14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i*1_1_2_2_2"/>
  <p:tag name="KSO_WM_UNIT_INDEX" val="1_1_2_2_2"/>
  <p:tag name="KSO_WM_UNIT_LAYERLEVEL" val="1_1_1_1_1"/>
  <p:tag name="KSO_WM_UNIT_TYPE" val="p_h_h_h_i"/>
  <p:tag name="KSO_WM_UNIT_USESOURCEFORMAT_APPLY" val="1"/>
</p:tagLst>
</file>

<file path=ppt/tags/tag14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a*1_1_2_1"/>
  <p:tag name="KSO_WM_UNIT_INDEX" val="1_1_2_1"/>
  <p:tag name="KSO_WM_UNIT_ISCONTENTSTITLE" val="0"/>
  <p:tag name="KSO_WM_UNIT_LAYERLEVEL" val="1_1_1_1"/>
  <p:tag name="KSO_WM_UNIT_NOCLEAR" val="0"/>
  <p:tag name="KSO_WM_UNIT_PRESET_TEXT" val="添加标题"/>
  <p:tag name="KSO_WM_UNIT_TYPE" val="p_h_h_a"/>
  <p:tag name="KSO_WM_UNIT_USESOURCEFORMAT_APPLY" val="1"/>
  <p:tag name="KSO_WM_UNIT_VALUE" val="5"/>
</p:tagLst>
</file>

<file path=ppt/tags/tag14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a*1_1_2_2_1"/>
  <p:tag name="KSO_WM_UNIT_INDEX" val="1_1_2_2_1"/>
  <p:tag name="KSO_WM_UNIT_ISCONTENTSTITLE" val="0"/>
  <p:tag name="KSO_WM_UNIT_LAYERLEVEL" val="1_1_1_1_1"/>
  <p:tag name="KSO_WM_UNIT_NOCLEAR" val="0"/>
  <p:tag name="KSO_WM_UNIT_PRESET_TEXT" val="添加标题"/>
  <p:tag name="KSO_WM_UNIT_TYPE" val="p_h_h_h_a"/>
  <p:tag name="KSO_WM_UNIT_USESOURCEFORMAT_APPLY" val="1"/>
  <p:tag name="KSO_WM_UNIT_VALUE" val="9"/>
</p:tagLst>
</file>

<file path=ppt/tags/tag14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14"/>
  <p:tag name="KSO_WM_UNIT_FILL_TYPE" val="1"/>
  <p:tag name="KSO_WM_UNIT_HIGHLIGHT" val="0"/>
  <p:tag name="KSO_WM_UNIT_ID" val="diagram20200914_1*p_h_h_i*1_1_2_2"/>
  <p:tag name="KSO_WM_UNIT_INDEX" val="1_1_2_2"/>
  <p:tag name="KSO_WM_UNIT_LAYERLEVEL" val="1_1_1_1"/>
  <p:tag name="KSO_WM_UNIT_TYPE" val="p_h_h_i"/>
  <p:tag name="KSO_WM_UNIT_USESOURCEFORMAT_APPLY" val="1"/>
</p:tagLst>
</file>

<file path=ppt/tags/tag14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i*1_1_2_1_2"/>
  <p:tag name="KSO_WM_UNIT_INDEX" val="1_1_2_1_2"/>
  <p:tag name="KSO_WM_UNIT_LAYERLEVEL" val="1_1_1_1_1"/>
  <p:tag name="KSO_WM_UNIT_TYPE" val="p_h_h_h_i"/>
  <p:tag name="KSO_WM_UNIT_USESOURCEFORMAT_APPLY" val="1"/>
</p:tagLst>
</file>

<file path=ppt/tags/tag14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a*1_1_2_1_1"/>
  <p:tag name="KSO_WM_UNIT_INDEX" val="1_1_2_1_1"/>
  <p:tag name="KSO_WM_UNIT_ISCONTENTSTITLE" val="0"/>
  <p:tag name="KSO_WM_UNIT_LAYERLEVEL" val="1_1_1_1_1"/>
  <p:tag name="KSO_WM_UNIT_NOCLEAR" val="0"/>
  <p:tag name="KSO_WM_UNIT_PRESET_TEXT" val="添加标题"/>
  <p:tag name="KSO_WM_UNIT_TYPE" val="p_h_h_h_a"/>
  <p:tag name="KSO_WM_UNIT_USESOURCEFORMAT_APPLY" val="1"/>
  <p:tag name="KSO_WM_UNIT_VALUE" val="4"/>
</p:tagLst>
</file>

<file path=ppt/tags/tag14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i*1_1_2_2_1_1"/>
  <p:tag name="KSO_WM_UNIT_INDEX" val="1_1_2_2_1_1"/>
  <p:tag name="KSO_WM_UNIT_LAYERLEVEL" val="1_1_1_1_1_1"/>
  <p:tag name="KSO_WM_UNIT_TYPE" val="p_h_h_h_h_i"/>
  <p:tag name="KSO_WM_UNIT_USESOURCEFORMAT_APPLY" val="1"/>
</p:tagLst>
</file>

<file path=ppt/tags/tag15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i*1_1_2_2_2_1"/>
  <p:tag name="KSO_WM_UNIT_INDEX" val="1_1_2_2_2_1"/>
  <p:tag name="KSO_WM_UNIT_LAYERLEVEL" val="1_1_1_1_1_1"/>
  <p:tag name="KSO_WM_UNIT_TYPE" val="p_h_h_h_h_i"/>
  <p:tag name="KSO_WM_UNIT_USESOURCEFORMAT_APPLY" val="1"/>
</p:tagLst>
</file>

<file path=ppt/tags/tag15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i*1_1_2_2_3_1"/>
  <p:tag name="KSO_WM_UNIT_INDEX" val="1_1_2_2_3_1"/>
  <p:tag name="KSO_WM_UNIT_LAYERLEVEL" val="1_1_1_1_1_1"/>
  <p:tag name="KSO_WM_UNIT_TYPE" val="p_h_h_h_h_i"/>
  <p:tag name="KSO_WM_UNIT_USESOURCEFORMAT_APPLY" val="1"/>
</p:tagLst>
</file>

<file path=ppt/tags/tag15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i*1_1_2_2_4_1"/>
  <p:tag name="KSO_WM_UNIT_INDEX" val="1_1_2_2_4_1"/>
  <p:tag name="KSO_WM_UNIT_LAYERLEVEL" val="1_1_1_1_1_1"/>
  <p:tag name="KSO_WM_UNIT_TYPE" val="p_h_h_h_h_i"/>
  <p:tag name="KSO_WM_UNIT_USESOURCEFORMAT_APPLY" val="1"/>
</p:tagLst>
</file>

<file path=ppt/tags/tag15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i*1_1_2_2_5_1"/>
  <p:tag name="KSO_WM_UNIT_INDEX" val="1_1_2_2_5_1"/>
  <p:tag name="KSO_WM_UNIT_LAYERLEVEL" val="1_1_1_1_1_1"/>
  <p:tag name="KSO_WM_UNIT_TYPE" val="p_h_h_h_h_i"/>
  <p:tag name="KSO_WM_UNIT_USESOURCEFORMAT_APPLY" val="1"/>
</p:tagLst>
</file>

<file path=ppt/tags/tag15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i*1_1_2_2_6_1"/>
  <p:tag name="KSO_WM_UNIT_INDEX" val="1_1_2_2_6_1"/>
  <p:tag name="KSO_WM_UNIT_LAYERLEVEL" val="1_1_1_1_1_1"/>
  <p:tag name="KSO_WM_UNIT_TYPE" val="p_h_h_h_h_i"/>
  <p:tag name="KSO_WM_UNIT_USESOURCEFORMAT_APPLY" val="1"/>
</p:tagLst>
</file>

<file path=ppt/tags/tag15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i*1_1_2_2_7_1"/>
  <p:tag name="KSO_WM_UNIT_INDEX" val="1_1_2_2_7_1"/>
  <p:tag name="KSO_WM_UNIT_LAYERLEVEL" val="1_1_1_1_1_1"/>
  <p:tag name="KSO_WM_UNIT_TYPE" val="p_h_h_h_h_i"/>
  <p:tag name="KSO_WM_UNIT_USESOURCEFORMAT_APPLY" val="1"/>
</p:tagLst>
</file>

<file path=ppt/tags/tag15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a*1_1_2_2_1_1"/>
  <p:tag name="KSO_WM_UNIT_INDEX" val="1_1_2_2_1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15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a*1_1_2_2_2_1"/>
  <p:tag name="KSO_WM_UNIT_INDEX" val="1_1_2_2_2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15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a*1_1_2_2_3_1"/>
  <p:tag name="KSO_WM_UNIT_INDEX" val="1_1_2_2_3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15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a*1_1_2_2_4_1"/>
  <p:tag name="KSO_WM_UNIT_INDEX" val="1_1_2_2_4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16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a*1_1_2_2_5_1"/>
  <p:tag name="KSO_WM_UNIT_INDEX" val="1_1_2_2_5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16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a*1_1_2_2_6_1"/>
  <p:tag name="KSO_WM_UNIT_INDEX" val="1_1_2_2_6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16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a*1_1_2_2_7_1"/>
  <p:tag name="KSO_WM_UNIT_INDEX" val="1_1_2_2_7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16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h_i*1_1_2_2_1_1_1"/>
  <p:tag name="KSO_WM_UNIT_INDEX" val="1_1_2_2_1_1_1"/>
  <p:tag name="KSO_WM_UNIT_LAYERLEVEL" val="1_1_1_1_1_1_1"/>
  <p:tag name="KSO_WM_UNIT_TYPE" val="p_h_h_h_h_h_i"/>
  <p:tag name="KSO_WM_UNIT_USESOURCEFORMAT_APPLY" val="1"/>
</p:tagLst>
</file>

<file path=ppt/tags/tag16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h_i*1_1_2_2_2_1_1"/>
  <p:tag name="KSO_WM_UNIT_INDEX" val="1_1_2_2_2_1_1"/>
  <p:tag name="KSO_WM_UNIT_LAYERLEVEL" val="1_1_1_1_1_1_1"/>
  <p:tag name="KSO_WM_UNIT_TYPE" val="p_h_h_h_h_h_i"/>
  <p:tag name="KSO_WM_UNIT_USESOURCEFORMAT_APPLY" val="1"/>
</p:tagLst>
</file>

<file path=ppt/tags/tag16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h_i*1_1_2_2_3_1_1"/>
  <p:tag name="KSO_WM_UNIT_INDEX" val="1_1_2_2_3_1_1"/>
  <p:tag name="KSO_WM_UNIT_LAYERLEVEL" val="1_1_1_1_1_1_1"/>
  <p:tag name="KSO_WM_UNIT_TYPE" val="p_h_h_h_h_h_i"/>
  <p:tag name="KSO_WM_UNIT_USESOURCEFORMAT_APPLY" val="1"/>
</p:tagLst>
</file>

<file path=ppt/tags/tag16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h_i*1_1_2_2_4_1_1"/>
  <p:tag name="KSO_WM_UNIT_INDEX" val="1_1_2_2_4_1_1"/>
  <p:tag name="KSO_WM_UNIT_LAYERLEVEL" val="1_1_1_1_1_1_1"/>
  <p:tag name="KSO_WM_UNIT_TYPE" val="p_h_h_h_h_h_i"/>
  <p:tag name="KSO_WM_UNIT_USESOURCEFORMAT_APPLY" val="1"/>
</p:tagLst>
</file>

<file path=ppt/tags/tag16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h_i*1_1_2_2_5_1_1"/>
  <p:tag name="KSO_WM_UNIT_INDEX" val="1_1_2_2_5_1_1"/>
  <p:tag name="KSO_WM_UNIT_LAYERLEVEL" val="1_1_1_1_1_1_1"/>
  <p:tag name="KSO_WM_UNIT_TYPE" val="p_h_h_h_h_h_i"/>
  <p:tag name="KSO_WM_UNIT_USESOURCEFORMAT_APPLY" val="1"/>
</p:tagLst>
</file>

<file path=ppt/tags/tag16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h_i*1_1_2_2_6_1_1"/>
  <p:tag name="KSO_WM_UNIT_INDEX" val="1_1_2_2_6_1_1"/>
  <p:tag name="KSO_WM_UNIT_LAYERLEVEL" val="1_1_1_1_1_1_1"/>
  <p:tag name="KSO_WM_UNIT_TYPE" val="p_h_h_h_h_h_i"/>
  <p:tag name="KSO_WM_UNIT_USESOURCEFORMAT_APPLY" val="1"/>
</p:tagLst>
</file>

<file path=ppt/tags/tag16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FILL_FORE_SCHEMECOLOR_INDEX" val="6"/>
  <p:tag name="KSO_WM_UNIT_FILL_TYPE" val="1"/>
  <p:tag name="KSO_WM_UNIT_HIGHLIGHT" val="0"/>
  <p:tag name="KSO_WM_UNIT_ID" val="diagram20200914_1*p_h_h_h_h_h_i*1_1_2_2_7_1_1"/>
  <p:tag name="KSO_WM_UNIT_INDEX" val="1_1_2_2_7_1_1"/>
  <p:tag name="KSO_WM_UNIT_LAYERLEVEL" val="1_1_1_1_1_1_1"/>
  <p:tag name="KSO_WM_UNIT_TYPE" val="p_h_h_h_h_h_i"/>
  <p:tag name="KSO_WM_UNIT_USESOURCEFORMAT_APPLY" val="1"/>
</p:tagLst>
</file>

<file path=ppt/tags/tag17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h_f*1_1_2_2_1_1_1"/>
  <p:tag name="KSO_WM_UNIT_INDEX" val="1_1_2_2_1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17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h_f*1_1_2_2_2_1_1"/>
  <p:tag name="KSO_WM_UNIT_INDEX" val="1_1_2_2_2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17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h_f*1_1_2_2_3_1_1"/>
  <p:tag name="KSO_WM_UNIT_INDEX" val="1_1_2_2_3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17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h_f*1_1_2_2_4_1_1"/>
  <p:tag name="KSO_WM_UNIT_INDEX" val="1_1_2_2_4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17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h_f*1_1_2_2_5_1_1"/>
  <p:tag name="KSO_WM_UNIT_INDEX" val="1_1_2_2_5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17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h_f*1_1_2_2_6_1_1"/>
  <p:tag name="KSO_WM_UNIT_INDEX" val="1_1_2_2_6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17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6"/>
  <p:tag name="KSO_WM_UNIT_HIGHLIGHT" val="0"/>
  <p:tag name="KSO_WM_UNIT_ID" val="diagram20200914_1*p_h_h_h_h_h_f*1_1_2_2_7_1_1"/>
  <p:tag name="KSO_WM_UNIT_INDEX" val="1_1_2_2_7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17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178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18455d17-7299-4564-9627-62dafdef7aaf}"/>
</p:tagLst>
</file>

<file path=ppt/tags/tag179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647983ff-c558-4a12-954f-8a0eb9b2b039}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18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18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18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18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191.xml><?xml version="1.0" encoding="utf-8"?>
<p:tagLst xmlns:p="http://schemas.openxmlformats.org/presentationml/2006/main">
  <p:tag name="KSO_WM_BEAUTIFY_FLAG" val="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19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19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19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19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198.xml><?xml version="1.0" encoding="utf-8"?>
<p:tagLst xmlns:p="http://schemas.openxmlformats.org/presentationml/2006/main">
  <p:tag name="KSO_WM_BEAUTIFY_FLAG" val="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19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00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18455d17-7299-4564-9627-62dafdef7aaf}"/>
</p:tagLst>
</file>

<file path=ppt/tags/tag201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647983ff-c558-4a12-954f-8a0eb9b2b039}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0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08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18455d17-7299-4564-9627-62dafdef7aaf}"/>
</p:tagLst>
</file>

<file path=ppt/tags/tag209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647983ff-c558-4a12-954f-8a0eb9b2b039}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1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13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18455d17-7299-4564-9627-62dafdef7aaf}"/>
</p:tagLst>
</file>

<file path=ppt/tags/tag214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647983ff-c558-4a12-954f-8a0eb9b2b039}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1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18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18455d17-7299-4564-9627-62dafdef7aaf}"/>
</p:tagLst>
</file>

<file path=ppt/tags/tag219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647983ff-c558-4a12-954f-8a0eb9b2b039}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2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23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18455d17-7299-4564-9627-62dafdef7aaf}"/>
</p:tagLst>
</file>

<file path=ppt/tags/tag224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647983ff-c558-4a12-954f-8a0eb9b2b039}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2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28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18455d17-7299-4564-9627-62dafdef7aaf}"/>
</p:tagLst>
</file>

<file path=ppt/tags/tag229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647983ff-c558-4a12-954f-8a0eb9b2b039}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3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33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18455d17-7299-4564-9627-62dafdef7aaf}"/>
</p:tagLst>
</file>

<file path=ppt/tags/tag234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647983ff-c558-4a12-954f-8a0eb9b2b039}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3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38.xml><?xml version="1.0" encoding="utf-8"?>
<p:tagLst xmlns:p="http://schemas.openxmlformats.org/presentationml/2006/main">
  <p:tag name="KSO_WM_ASSEMBLE_CHIP_INDEX" val="a065b8a75fb4407c87e632bbc8e4014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4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7b966c19b8754f9f93cb9042a7a4208f"/>
  <p:tag name="KSO_WM_UNIT_DECORATE_INFO" val=""/>
  <p:tag name="KSO_WM_UNIT_DIAGRAM_ISNUMVISUAL" val="0"/>
  <p:tag name="KSO_WM_UNIT_DIAGRAM_ISREFERUNIT" val="0"/>
  <p:tag name="KSO_WM_UNIT_HIGHLIGHT" val="0"/>
  <p:tag name="KSO_WM_UNIT_ID" val="chip20201293_3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18455d17-7299-4564-9627-62dafdef7aaf}"/>
</p:tagLst>
</file>

<file path=ppt/tags/tag239.xml><?xml version="1.0" encoding="utf-8"?>
<p:tagLst xmlns:p="http://schemas.openxmlformats.org/presentationml/2006/main">
  <p:tag name="KSO_WM_ASSEMBLE_CHIP_INDEX" val="17c9b494148b40e39254004b50a66bf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0fd07a8fc48be8080e791"/>
  <p:tag name="KSO_WM_CHIP_XID" val="5fa0fd07a8fc48be8080e795"/>
  <p:tag name="KSO_WM_SLIDE_BACKGROUND_TYPE" val="general"/>
  <p:tag name="KSO_WM_TAG_VERSION" val="1.0"/>
  <p:tag name="KSO_WM_TEMPLATE_CATEGORY" val="chip"/>
  <p:tag name="KSO_WM_TEMPLATE_INDEX" val="20201293"/>
  <p:tag name="KSO_WM_UNIT_COMPATIBLE" val="0"/>
  <p:tag name="KSO_WM_UNIT_DEC_AREA_ID" val="c2735642b92e4964ba5ebc667497bbe4"/>
  <p:tag name="KSO_WM_UNIT_DECORATE_INFO" val=""/>
  <p:tag name="KSO_WM_UNIT_DIAGRAM_ISNUMVISUAL" val="0"/>
  <p:tag name="KSO_WM_UNIT_DIAGRAM_ISREFERUNIT" val="0"/>
  <p:tag name="KSO_WM_UNIT_HIGHLIGHT" val="0"/>
  <p:tag name="KSO_WM_UNIT_ID" val="chip20201293_4*i*1"/>
  <p:tag name="KSO_WM_UNIT_INDEX" val="1"/>
  <p:tag name="KSO_WM_UNIT_LAYERLEVEL" val="1"/>
  <p:tag name="KSO_WM_UNIT_SM_LIMIT_TYPE" val=""/>
  <p:tag name="KSO_WM_UNIT_SUBTYPE" val="t"/>
  <p:tag name="KSO_WM_UNIT_TYPE" val="i"/>
  <p:tag name="WM_BEAUTIFY_SHAPE_IDENTITY" val="{647983ff-c558-4a12-954f-8a0eb9b2b039}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4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4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_Office 主题​​">
  <a:themeElements>
    <a:clrScheme name="Adjacency">
      <a:dk1>
        <a:srgbClr val="000000"/>
      </a:dk1>
      <a:lt1>
        <a:srgbClr val="FFFFFF"/>
      </a:lt1>
      <a:dk2>
        <a:srgbClr val="F0F0F0"/>
      </a:dk2>
      <a:lt2>
        <a:srgbClr val="FFFFFF"/>
      </a:lt2>
      <a:accent1>
        <a:srgbClr val="6F62A1"/>
      </a:accent1>
      <a:accent2>
        <a:srgbClr val="4775AD"/>
      </a:accent2>
      <a:accent3>
        <a:srgbClr val="3A8599"/>
      </a:accent3>
      <a:accent4>
        <a:srgbClr val="4A8D79"/>
      </a:accent4>
      <a:accent5>
        <a:srgbClr val="708F62"/>
      </a:accent5>
      <a:accent6>
        <a:srgbClr val="A08C60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16</Slides>
  <Notes>15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微软雅黑</vt:lpstr>
      <vt:lpstr>幼圆</vt:lpstr>
      <vt:lpstr>汉仪乐喵体W</vt:lpstr>
      <vt:lpstr>仿宋</vt:lpstr>
      <vt:lpstr>Calibri Light</vt:lpstr>
      <vt:lpstr>思源黑体 CN Bold</vt:lpstr>
      <vt:lpstr>Office Theme</vt:lpstr>
      <vt:lpstr>剑桥第一次世界大战史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2024-09-19T04:19:50.214</cp:lastPrinted>
  <dcterms:created xsi:type="dcterms:W3CDTF">2024-09-18T20:19:50Z</dcterms:created>
  <dcterms:modified xsi:type="dcterms:W3CDTF">2024-09-18T20:19:56Z</dcterms:modified>
</cp:coreProperties>
</file>