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EC69E7-2BFB-4813-A7D2-DC99553D1B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B4FBFB-BFFD-4F22-83FF-F86D6CFCB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837FF0-4746-49F6-A750-5681823D8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D2B478-238F-4363-8D18-F5AE765FB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83280B-34A6-4665-8D4A-FC9A7C6FF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D684BE-5030-4C70-A7EB-D27378C54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386DB1-6A2F-4C12-93D9-8AF5CCD43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792F2A-2B29-45A9-A223-89D4FC6BB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1EE03E-F600-482D-8426-7030E0AA4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0767A3-874B-4C13-9780-8A38B4A4C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F38AF5-9AE6-4C59-BC1D-EF0BD0131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6222205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智慧园区大数据智慧管理云平台的智慧公共服务与民生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智慧管理云平台构建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智慧公共服务体系建设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民生改善与幸福指数提升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环境保护与可持续发展推进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社会治理创新及安全保障机制完善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智慧园区是指通过云计算、物联网、大数据、人工智能等新一代信息技术，实现园区内各项业务的智能化、信息化和数字化，提升园区运营效率和服务水平。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发展和应用，智慧园区将呈现以下趋势：一是数字化程度不断提升，实现全面感知和互联互通；二是智能化水平不断提高，实现自动化和智能化决策；三是绿色化发展成为主流，实现资源节约和环境保护；四是服务模式不断创新，实现个性化、便捷化服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455" r="2245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通过信息技术手段，实现园区内各项业务的数字化、网络化和智能化，提高管理效率和服务水平。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运用人工智能、机器学习等技术，实现自动化决策和智能化管理，降低人力成本和提高运营效率。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通过系统集成和数据共享，实现园区内各部门、各系统之间的协同工作和信息共享，提高整体运营效率。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集成化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注重环保、节能、可持续发展等方面，通过绿色建筑、清洁能源等手段，降低园区对环境的影响。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智慧园区核心特点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优化与提升服务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通过大数据分析，发现园区运营中存在的问题和不足，提出优化和改进措施，提升园区服务水平和运营效率。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数据采集与整合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通过物联网、传感器等技术手段，采集园区内各种数据并进行整合处理，为后续的数据分析提供基础。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数据分析与挖掘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运用大数据分析和挖掘技术，对采集的数据进行深入分析，发现数据之间的关联和规律，为决策提供支持。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预测与决策支持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基于历史数据和实时数据，运用预测模型和方法，对园区未来发展趋势进行预测和分析，为决策提供支持。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大数据在智慧园区中应用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智慧管理云平台构建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先进性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可扩展性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整体架构设计思路及原则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647" r="1664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49" r="1654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8229" r="822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98" r="1659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采用先进、成熟的技术和架构，确保平台在未来一段时间内保持技术领先。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遵循国际通用标准，采用开放式架构，方便与其他系统集成。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平台设计应具有良好的可扩展性，以适应园区不断发展和变化的需求。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确保平台数据的安全性和隐私保护，采取严格的安全措施和加密技术。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通过物联网、互联网等多种方式采集园区各类数据，包括环境、设备、人员等。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采用分布式存储技术，实现海量数据的高效存储和管理。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运用大数据处理技术，对采集的数据进行清洗、整合、分析和挖掘，提取有价值的信息。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数据采集、存储与处理技术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基础设施管理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公共服务管理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民生服务管理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数据分析与可视化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平台功能模块划分与实现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对园区基础设施进行智能化管理，包括设备监控、故障预警、维修调度等。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关注居民生活需求，提供便捷的生活服务，如社区交流、家政服务、健康管理等。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提供智慧化的公共服务，如智能导览、在线预约、信息发布等。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运用数据分析和可视化技术，为园区管理者提供直观的数据展示和决策支持。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智慧公共服务体系建设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政务服务监督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建立政务服务监督机制，对政务服务进行全过程监管，确保服务质量。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一站式政务服务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整合政府各部门服务资源，提供一站式在线政务服务，简化办事流程，提高办事效率。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政务数据共享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推动政务数据跨部门、跨层级、跨地区共享，打破信息孤岛，提升政府决策科学化水平。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政务服务创新举措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智能化便民服务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利用大数据、人工智能等技术，提供智能化便民服务，如智能导诊、智能问答等。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线上线下融合服务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整合线上线下服务资源，提供线上线下融合服务，方便群众办事。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个性化服务定制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根据群众需求，提供个性化服务定制，满足不同群体的需求。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便民服务优化方案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提供企业从注册到注销的全生命周期服务，包括工商注册、税务登记、社保缴纳等。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企业全生命周期服务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企业政策扶持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企业融资支持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企业人才服务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整合政府各部门政策资源，为企业提供政策扶持服务，降低企业经营成本。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搭建银企对接平台，为企业提供融资支持服务，解决企业融资难问题。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建立人才库和人才服务平台，为企业提供人才招聘、培训等服务，促进企业创新发展。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企业服务拓展策略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民生改善与幸福指数提升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https://d.book118.com/606222205021010042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2024-09-09T09:20:16.647</cp:lastPrinted>
  <dcterms:created xsi:type="dcterms:W3CDTF">2024-09-09T01:20:16Z</dcterms:created>
  <dcterms:modified xsi:type="dcterms:W3CDTF">2024-09-09T01:20:18Z</dcterms:modified>
</cp:coreProperties>
</file>